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1" r:id="rId1"/>
  </p:sldMasterIdLst>
  <p:sldIdLst>
    <p:sldId id="256" r:id="rId2"/>
    <p:sldId id="257" r:id="rId3"/>
    <p:sldId id="258" r:id="rId4"/>
    <p:sldId id="260" r:id="rId5"/>
    <p:sldId id="259" r:id="rId6"/>
    <p:sldId id="261" r:id="rId7"/>
    <p:sldId id="280" r:id="rId8"/>
    <p:sldId id="262" r:id="rId9"/>
    <p:sldId id="263" r:id="rId10"/>
    <p:sldId id="264" r:id="rId11"/>
    <p:sldId id="265" r:id="rId12"/>
    <p:sldId id="266" r:id="rId13"/>
    <p:sldId id="267" r:id="rId14"/>
    <p:sldId id="277" r:id="rId15"/>
    <p:sldId id="268" r:id="rId16"/>
    <p:sldId id="269" r:id="rId17"/>
    <p:sldId id="270" r:id="rId18"/>
    <p:sldId id="275" r:id="rId19"/>
    <p:sldId id="271" r:id="rId20"/>
    <p:sldId id="272" r:id="rId21"/>
    <p:sldId id="273" r:id="rId22"/>
    <p:sldId id="274" r:id="rId23"/>
    <p:sldId id="276" r:id="rId24"/>
    <p:sldId id="278" r:id="rId25"/>
    <p:sldId id="279" r:id="rId26"/>
  </p:sldIdLst>
  <p:sldSz cx="12192000" cy="6858000"/>
  <p:notesSz cx="6858000" cy="9144000"/>
  <p:defaultTextStyle>
    <a:defPPr>
      <a:defRPr lang="en-K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31T11:21:56.317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1 0 9313,'0'9'-51,"0"4"43,0-5 1,0 6-6,0 1 8,0 0 0,0 0 1,0-1 0,0 6 2,0-1 0,0 3 1,0-3 1,0 3 0,0 2 0,0 9 0,0-4 0,0 5 0,0 1 0,0 2 0,0 7 0,0 5 0,0 0 0,0 7 0,0-2 0,0 5 0,0 4 0,0-1 0,0 7 0,0-5 0,0 4 0,0-1 0,0 2 0,0 6-1,0-7 0,0 6-3,0-10 0,0 6-1,0-1 1,0-4-1,0-1 0,0-4-1,0-1 1,0 1-1,0 4 0,0-4-1,0 4 1,0-4-1,0-1 1,0 7-1,0 2 1,0 2-1,0-1 0,0 1 0,0-6 0,0 6 0,0-1 1,0-4 0,0-1 0,0 3 0,0 1 0,1-1 0,4 2 1,-3-7 0,3 2 1,-3-6-1,-2-4 1,4 5 0,1 0 0,0-5 0,-5 5 1,2-9 0,3 4 0,-4-3 0,4 8 1,-3-10-1,-2 4 1,0 0 0,0-4 0,0 0 0,0-5 0,0 0 0,0 0 1,0 5-1,0 0 1,0 2-1,0-2 1,0-5-1,0 0 1,0 0 0,0-5 0,5 4 0,0 1 0,0-2 0,-5-3 0,0 4 0,0-4 0,0 3 0,0 3 0,0-1 0,0 0 0,1-5 0,4 0 0,-3-1 0,3 1 0,-4 2 0,-1-7 1,0 0-1,0-4 0,0 4 0,0 0 1,5 1-1,0-6 0,0 2 0,-5 3 1,0 2-1,0 3 1,0-1-1,0-4 1,0 2-1,0 3 1,0 4-1,0-4 1,2-1-1,3 1 1,-4 0-1,4 5 1,-3 0-1,-2 0 1,0 0-1,0 1 1,1-3-1,4-3 1,-3 9-1,3-4 1,-4-2-1,-1-3 1,0-1 0,0 1 0,5 7-1,0-7 1,0 5-1,-5-10 1,0 6 0,0-6 0,5 10-1,0-5 1,0 5 0,-5-9 0,5 5-1,0 0 1,-1 1 0,-4-2 0,2 2-1,3-7 1,-3 7 0,3-2 0,-2-2-1,2 3 1,-4-6-1,4 5 1,-3-6 0,-2 1 0,0 2-1,0-2 1,5 1 0,0-6 0,0 0-1,-5 1 1,0-1 0,0 1 0,0-1-1,0 0 1,0 2-1,0 4 1,4-9 0,1 3 0,0-3-1,-5 4 1,0-1-1,0 1 1,5-3-1,0-2 1,0 3-1,-5-4 1,2-1-1,3 1 1,-4-1-1,4 2 1,-3 1-1,-2-6 1,0 6-1,0-2 1,0-1-1,0 2 1,1-6-1,4 6 1,-3-6-1,3 6 1,-4-2-1,-1 1 1,0-1-1,0-3 1,0-2-1,0 6 1,0-6-1,0 2 1,0 1-1,0-2 1,0 1-1,0-5 1,0-1-1,0 1 1,0 0-1,0 0 1,0-1-1,0 1 1,0 0-1,0-1 1,0 1 0,0 0 0,0-1-1,0 1 1,0 0 0,0 0 0,0-6-1,0 1 1,0 0 0,0 5 0,0-1 0,0 1 0,0 0 0,0-1-1,0 1 1,0 0 0,0 0 0,0-1 0,0 1-1,0 0 1,0-1 0,0 1 0,0-5 0,0 0 0,0-5-1,0 4 1,0-4 0,0 5-1,0-7 1,0 10 0,0-11 0,0 6 0,0-3-1,0-3 0,0 4 1,0 1 0,0-6 0,0 6 0,0-20 0,0 10 0,7-17 0,1 12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31T11:23:39.918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0 0 9481,'0'10'0,"0"0"0,0-5 0,0 5 0,0-1 0,0 6 0,7 2 0,3 2 0,-2-1 0,2 7 0,-1-3 0,6 3 0,0 3 0,0-4 0,-1 4 0,1 1 0,5 1 0,-1-1 0,1 5 0,-6 1 0,1-1 0,0-5 0,4 6 0,1-1 0,0 0 0,-6-4 0,1-1 0,0 1 0,-1-1 0,1 0 0,0-1 0,0-3 0,-1 1-3,1-7 1,-2 7-8,-3-1 1,3-4 0,-3-1 1,3 1 0,1-1 0,0 6 1,-5-2 0,4-1 1,-3 2 0,2-6 1,-3 6 0,4-2 1,-3 1 0,-2-1 1,2-3 0,-2-4 1,2 3 1,3 3 0,-3-3 0,-2 1 0,2-5 1,-2 1 0,2 4 0,3-4 0,-3 3 0,-2-2 0,2-2 0,0 4 0,4 1 0,-4-1 0,0-4 0,-5 5 0,5-1 0,-1 1 0,6-6 0,-5 1 0,0 0 0,0 0-1,4-1 1,-4 1-2,0 0 1,0-1-1,4 1 0,-4-5-1,0 0 0,-2-1 0,2 6 0,3 0 0,-3 0 0,-2-6-1,2 1 1,-5 0-1,4 5 1,-4-6-4,5 1 0,-7 0 3,10 5 1,-9-2-1,6-3 1,-7 3-1,2-3 1,1-2-3,-1 1 3,7 1 0,-9 3 0,7-3 1,-5 3-1,4-3 1,-4-2-1,5 2 1,-7-5-1,2 5 1,2-5 0,-2 4 0,1 0 0,-1 0 0,-2 3-1,7-7 1,-7 6 1,9-8-1,-7 7 1,0-5-1,-5 5 0,6-7 1,-4 10 1,9-10 0,-6 7 0,0-6 0,-3 7 0,3-6 0,-4 0 0,6-5 0,-7 6 0,0-4 0,0 11 0,5-10 0,0 7 0,-1-7 0,-4 10 0,0-4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31T11:26:04.816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324 1 9237,'0'8'0,"0"-1"0,0-6 0,0 4 0,0-2 0,0 7 0,0-6 0,0 9 0,0-4 0,-5 0 0,0 0 0,0 1 0,0 5 0,0 0 0,-1-2 0,1-4 0,3 4 0,-3-3 0,2 3 0,-2 2 0,4 0 0,-4-1 0,2-4 0,-2 0 0,3 0 0,-3 5 0,2-2 0,-2-4 0,3 4 0,-3-3 0,-3 3 0,7 2 0,-8-2 0,5-3 0,2 3 0,-6-7 0,3 4 0,3 3 0,-4-9 0,6 5 0,-2-4 0,-3 5 0,4-7 0,-8 9 0,4-7 0,4 6 0,-6-8 0,7 7 0,0-5 0,0 5 0,-6-7 0,4 5 0,-3-3 0,4-3 0,-1 9 0,-3-6 0,3 2 0,-2-2 0,2-4 0,2 7 0,0-3 0,-7-3 0,6 11 0,-6-11 0,7 11 0,-5-10 0,0 7 0,0-7 0,5 10 0,-1-10 0,-4 7 0,3-7 0,-4 11 0,6-11 0,0 7 0,-2-7 0,-3 2 0,4 3 0,-6 0 0,7 2 0,0 0 0,-5-5 0,0 4 0,0-5 0,5 9 0,0-5 0,-5 2 0,1-1 0,-1-4 0,5 5 0,0-7 0,-2 9 0,-3-7 0,4 1 0,-4-1 0,3-2 0,2 7 0,0-6 0,-2 7 0,-3-6 0,4 1 0,-4-1 0,3-3 0,2 11 0,0-11 0,0 11 0,0-10 0,0 7 0,-1-7 0,-4 2 0,3-3 0,-4 4 0,6-4 0,0 4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31T11:25:52.001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4439 0 9746,'0'15'0,"0"0"0,-5-6 0,0 1 0,-6-2 0,1 2 0,2 3 0,-2-3 0,0 3-1,-4 2 1,-1 4-7,0 1 1,1 5 0,-1-6 0,0 7 1,0-1 0,1 3 0,-1 1 2,0 0 2,-6 1 0,3 4 0,-6 0 1,1 7 0,-2-2 0,-2-1 0,2 1 0,2-5 0,-1 6 0,1-1 0,-2 5 0,-1-6 0,7-4 0,-3 2 0,3-2 0,2 2 0,-2-2 0,2-3 0,3 4 0,-1-4 0,0-2 0,1 0 0,-1 1 0,0-1 0,1 1 0,-1-1 0,0 0 0,0-4 0,1-1 0,-1-1 0,0 2 0,6 3 0,-1-4 0,0 2 0,-5-1 0,2 1-2,3-7 1,-3 8-2,4-3 0,-5-1-1,0 1 1,1-6-1,3 2 1,-3 1 0,3-1 0,2-1 0,-2-4 0,2 1 0,-2 4 1,-3-4 0,3 4 1,2-4 0,-2-1 0,5 1 0,-4 4 1,0-4 0,0 4 0,-3-4 0,7-1 0,-5 4 0,6 1 0,-6 0 0,5-6 0,-5 1 0,5 0 0,0-5 0,5-1 0,-6 1 0,4 5 0,-4-7 0,6 5 0,0-11 0,0 4 0,0-6 0</inkml:trace>
  <inkml:trace contextRef="#ctx0" brushRef="#br0" timeOffset="23168">2999 2911 9396,'0'-8'0,"0"1"0,0 9 0,0 3 0,-2-2 0,-3 7 0,3-5 0,-2 4 0,-3 6 0,2 5 0,-6 4 0,1-4 0,-3 6 0,-2-2 0,0 9 0,1 1 0,-1 7 0,0-2 0,-4 5 0,-1 5 0,-4-1 0,4 6 0,-4-7 0,4 2 0,-5 2 0,6-2 0,-2 6 0,1-1 0,-1 2 0,-4-2 0,-1 3 0,7-3 0,-8 8 0,3 1 0,1 1 0,-1-5 0,4 0 0,-5-1 0,3 1 0,-3 0 0,-3-5 0,4 0 0,-2 0 0,1 5 0,-3-1 0,6 8 0,-6-6 0,2 2 0,1-5 0,-1-3 0,0 3 0,0 4 0,3 2-3,2 0 0,-4-3-2,6-1 1,-6 0-1,5-1 1,-1 0-1,2-5 1,2 0-1,-2-4 0,1-2-1,13-34 4</inkml:trace>
  <inkml:trace contextRef="#ctx0" brushRef="#br0" timeOffset="23169">1587 6387 9283,'-6'14'0,"-12"32"-3,-6 3 1,4-4 0,-5-1 1,6 5 0,-6 0 1,2 0-1,-1-4 1,-2-6 0,6 0 0,-6 0 0,2 5 0,2 0 0,3 0 0,1-4-2,-2-1 1,2 5-2,-6 5 1,6-5-1,-2-5 0,-1 0-1,1 6 0,-1-3 0,1-3 1,4-1-1,-3-4 1,2-3-1,3 3 1,-3-3 0,-2-1 1,2-1 0,-2 1 1,2-1 0,3 0 0,-1 6 0,0-1 1,1-5 0,-1-4 0,0-1 0,0 6 0,1-6 0,-1 1 0,5-7 0,0 1 0,6-2 0,-6-3 0,2 1 0,-2 0 0,3-5 0,7-1 0,0-4 0,0 5 0,-6-7 0,4 4 0,-4-7 0,6 0 0</inkml:trace>
  <inkml:trace contextRef="#ctx0" brushRef="#br0" timeOffset="23166">2602 4410 9246,'-8'0'0,"-1"0"0,5 0 0,2 0 0,-5 7 0,9-1 0,3 4 0,-2 3 0,7-3 0,0-2 0,4 2 0,1 1 0,0 9 0,1-4 0,4 4 0,-4-2 0,4 1 0,-2-1 0,1 7 0,-2-6 0,2 6 0,-2-2 0,-3 1 0,6 4 0,-1-4 0,1 4 0,-5 2 0,-1-3 0,1-2 0,1 3 0,4-4 0,-4 4 0,4 1 0,-4 1 0,-1-1 0,0 2 0,-1 3 0,1-1 0,0 6 0,0-6 0,-1 1 0,1 2 0,0-2 0,-1 11 0,1-6 0,1 5 0,4-10 0,-4 5 0,4-4 0,3-1 0,1-5 0,-1 6 0,1-3 0</inkml:trace>
  <inkml:trace contextRef="#ctx0" brushRef="#br0" timeOffset="23167">3716 6211 9228,'8'12'-1,"11"22"-2,1 5-1,-5-4 1,4 4 0,1-5 1,4 7 0,-4-2 0,1-1 0,-1 1 0,1-1 0,4 1 1,2 2-1,-2-7 0,-2 5 0,1-5 0,-4 1-1,4-6 1,-4-1-1,4-4 1,-6-1-1,2-3 0,-4-2 0,-1 6 0,-2-1 0,-3 2 0,3 2 0,-3-2 0,3-1-1,1 6 1,-1-9 0,-3 8 0,3-4-1,-3-1 1,3 4 0,2-3 0,-2-4 0,-3-1 0,3 1 0,-3-2 1,3 1-1,1-5 1,-1-1 0,-3 1 0,3 0 0,-3-1 0,3 8 0,2 2 1,0-3 0,-1-1 0,1-2 0,0 2 0,-5-2 0,-1 6 0,1-6 0,5 2 0,0-4 0,-1-1 0,1-1 0,0 1 0,-6 0 0,1-1 0,0-4 0,5 0 0,-5-5-1,-1 5 1,-1-5-1,2 4 1,2-4-1,-7 5 1,6-5-1,-1 5 1,-2-5-1,2 5 1,-7-6-3,2 6 2,3 0 1,-1 5-1,2-1 0,0-4 0,-4 0 1,-4-5-1,4 5 0,2-5 0,-3 4 1,1-4-1,-5 5 1,2-7-2,3 2 1,-3 3 1,6-6-2,-3 3 2,-4 3 0,7-6-1,-3 3-1,-3 3 2,4-7 0,-4 6-1,3-7 1,-3 0-1,4 7 1,-6-6-5,0 6 6,7-7 0,-6 0 0,6 0 0,-7 0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31T11:26:18.382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0 354 9181,'15'0'0,"0"0"0,-1 6 0,-4-4 0,0 3 0,-5-4 0,5-1 0,-7 0 0,10 0 0,-10 0 0,7 0 0,0 0 0,5 0 0,-6 0 0,1 0 0,5 0 0,5 0 0,1-5 0,-2 0 0,3-1 0,2 1 0,6 2 0,-1-7 0,0 7 0,6-2 0,1 2 0,-2-2 0,7 3 0,-2-3 0,-2 3 0,3 2 0,-3 0 0,2 0 0,4 0 0,-4 0 0,-1 0 0,1 0 0,-2 0 0,3 0 0,2 0 0,-3 0 0,2-4 0,-2-1 0,2 0 0,-7 5 0,7-5 0,-2 0 0,-3 0 0,-1 5 0,-4-5 0,-2 0 0,7 0 0,3 5 0,-1-5 0,1 1 0,0-3 0,5 2 0,2 4 0,3-4 0,-2 1 0,7-1 0,-6 4 0,1-4 0,-2 2 0,2-2 0,-3 3 0,3-3 0,-4-1 0,0 1 0,4 0 0,0 5 0,-2-5 0,-8 0 0,2 0 0,-7 5 0,5-1 0,-4-4 0,-1 3 0,-5-3 0,1 3 0,-1 2 0,1 0 0,-1 0 0,0 0 0,1 0 0,-2 0 0,-4 0 0,4 0 0,-4 0 0,2 0 0,-1 0 0,3 0 0,-4 0 0,4-1 0,1-4 0,-4 3 0,-1-3 0,-1 2 0,2-2 0,3 4 0,-4-4 0,2 1 0,-1 0 0,2 2 0,-2-3 0,1 2 0,-1-2 0,1 3 0,-7-3 0,7 4 0,-1 1 0,1 0 0,-1 0 0,2 0 0,-2 0 0,-2 0 0,1 0 0,1 0 0,4 0 0,-1 0 0,-4 0 0,4 0 0,-3 0 0,1 0 0,-2 0 0,2 0 0,-6 0 0,6 0 0,-1 0 0,-3 0 0,3 0 0,-5 0 0,4 0 0,1 0 0,4 0 0,-1-5 0,-4 0 0,2 0 0,-6 5 0,6 0 0,-1 0 0,1 0 0,-2 0 0,2 0 0,-6 0 0,6 0 0,-1 0 0,-3 0 0,3 0 0,-5-5 0,4 0 0,-4 0 0,4 5 0,-6 0 0,2 0 0,1 0 0,-1 0 0,1 0 0,-2 0 0,-1 0 0,7 0 0,-7 0 0,1 0 0,3-1 0,-3-4 0,2 3 0,-1-3 0,-4 4 0,4 1 0,-2 0 0,2 0 0,-4 0 0,3 0 0,-2 0 0,-3 0 0,3-5 0,2 0 0,-2 0 0,2 5 0,-2 0 0,-3 0 0,1 0 0,0 0 0,-1 0 0,1 0 0,0 0 0,0-2 0,-1-3 0,-4 4 0,0-4 0,0 3 0,4 2 0,1 0 0,0 0 0,-5 0 0,-1 0 0,1 0 0,5 0 0,0 0 0,-1 0 0,1 0 0,-5 0 0,0 0 0,-1 0 0,6 0 0,-5 0 0,0 0 0,-1 0 0,6 0 0,0 0 0,0 0 0,-1 0 0,1 0 0,-5 0 0,0 0 0,-6 0 0,6 0 0,-6 0 0,7-1 0,-6-4 0,0 3 0,-5-4 0,-7-1 0,-1-1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31T11:26:48.190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30 1 9407,'-8'1'0,"3"4"0,-3-3 0,6 4 0,-4-4 0,6 3 0,0-4 0,0 12 0,0-4 0,0 5 0,0 1 0,5 0 0,0-1 0,6 3 0,-1 2 0,1 3 0,-1 2 0,3 6 0,-3-1 0,8 2 0,2 8 0,4 2 0,-4 8 0,6-2 0,-2 7 0,4 0 0,1 5 0,3 6-118,2 4 0,-3-2 118,3 1 0,-3-6 0,-1 2 0,-1 1 0,0-1 0,-1-5 0,-3-5 0,2-5 0,-2 5 0,-2-2-1,1 2 0,-4-2-4,4-3 1,-4-3-1,4 3 0,-1 2 1,2-2 1,1 0-1,-6-5 1,6 0-1,-2 0 0,4 0 117,1 0 1,1 0-120,-1 0 0,1 5-2,-1 0 1,-1 2-1,-4-2 0,4 3-1,-4 7 1,4-2-1,2-3 1,-8-5 1,-2-10 0,-4 2 1,-1-7 0,1 2 1,4-1 1,-5-4 1,-1 3 0,1-8 1,-5-2 0,3-1 1,2 2 0,-1-2 0,1-4 1,-5-2-1,0 2 1,-2-1 0,2 2 0,1-4-1,-6 4 1,6-2-1,-1 1 1,-2-1-1,2 7 0,-2-6-1,2 6 1,3-7-1,-3 1 0,-2-2-3,2-3-1,-7 1 3,10 0 1,-9-2-4,5-3 3,-5 3 0,4-10 0,-3 7 1,-2-5-1,7 5 0,-7-1 0,2 6 0,3-2 0,2-3 1,-2 3-1,2-3 0,-2 3 0,2 2 0,3-1 0,-3 1 0,-2 0 0,2-1 1,-5-1-1,4-3 1,-4 2-1,5-7 1,-7 1-2,2-1 0,-3-3 2,4 4 0,-4-4-1,3 3 0,-3-4-3,-2 6 5,0-1-1,0-4 1,0 5 0,0-1 1,0-4 0,0 4 0,0-6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31T11:38:40.307"/>
    </inkml:context>
    <inkml:brush xml:id="br0">
      <inkml:brushProperty name="width" value="0.34286" units="cm"/>
      <inkml:brushProperty name="height" value="0.34286" units="cm"/>
    </inkml:brush>
  </inkml:definitions>
  <inkml:trace contextRef="#ctx0" brushRef="#br0">4146 7331 8815,'0'17'0,"0"-4"0,6-7 0,2-4 0,7-2 0,0-10 0,5-3 0,-1-2 0,6-6 0,-6-3 0,8-4 0,-3-2 0,2 1 0,-1-1 0,3-1 0,-4-3 0,4-2 0,2-4 0,-6-2 0,1 2 0,0-4 0,4-5 0,-1 1 0,-3-6 0,1 7 0,-7-2 0,6 1 0,-5-1 0,4 3 0,-4-3 0,1-2 0,-1 2 0,-4-5 0,4 5 0,1-7 0,-1 2 0,5-4 0,-6-1 0,3-1 0,-3-4 0,2-2 0,4-3 0,-2-1 0,-3 6 0,-4-6 0,4 1 0,1-3-126,-1-2 0,1 5 126,-1 0 0,-4 5 0,4-5 0,-2 1 0,1-6 0,-2 2 0,2 3 0,-2-5 0,-2 0 0,-1-4 0,1-6 0,-2 4 0,-3 6 0,3-6 0,-3-4 0,1-1 0,-1 1 0,2 4 1,-7 6 1,5-4 1,-6-1 0,1-9-1,-5 4 1,5 0-1,0 11 0,0-3 0,-5-2 0,0-3 0,0-2 0,-5 4 0,0 10 0,-6-5 0,1 1 0,2 5-1,-2 0 1,0-1 0,-5 0 0,1-3 0,-1-2 1,0 5-1,0 0 1,-1 5-1,-4-4 0,4 4 0,-4-5 1,2 7-1,-1-2 1,2-2-1,-2 2 0,0 0 0,0 5 1,-2 2-3,-4 3 0,-3-2 1,3 7 1,-2-7-1,-3 2 0,-1 3 0,-3 2 0,2 2 0,-2-2 0,-4 3 0,-1-4 0,-2 5 0,2 0 0,-4 3 0,4 2 0,-4-2-1,-1 2 1,5-1-1,-1 2 1,1-2-1,-5 7 0,-2-2 0,-3 1 1,3 6 0,-4-1 0,-2 1 0,-2 4 0,-3-1 0,-2 1 1,5-1-1,-1 6 0,8-4 0,-2 4 0,-4-1-1,-1 1 1,2 4 0,-2-4 0,1 4 126,-1 1 0,-3 0-127,3 1 1,3 0 1,2 5 1,3-3-3,2 7 0,-6-5 0,1 5 0,-2 1 0,2 4 0,-2 0 0,-3 0 1,-1 0-1,5 0 1,1 1-1,5 4 1,0-2-1,0 7 0,1 0 0,4 5 0,-2 4 0,6 1 0,-4 1 0,4-1 1,-5-2-1,0 7 0,4-6 1,2 6 0,3-2 0,1 1 1,1 9-1,-1-3 1,2 3-1,4-4 1,-4 7-1,3 3 0,2 2 0,-1-1 0,4-4-1,-5-7 0,6 6 0,-6-1 0,2 5 0,-1-4 0,-3-1 0,8-4 0,-8-6 0,3 1 0,-2 0 0,1 4 0,2 1 0,3-1 0,4-4 0,-4-1 0,4 6 0,1 4 0,1 1 0,-1-6 0,0 7 0,0 3 0,2 4 0,3 1 0,-1 1 0,6-1 0,-5 2 0,5 3 0,-5 2 0,5 3 0,-4-3 0,4-7 0,-2 0 0,2 0 0,4 1 0,-4-1 0,1 0 0,-1 0 0,4 2 0,-4 3 0,3-3 0,2 3 0,0-1 0,0 1 0,0-1 0,0 6 0,0-2 0,0 2 0,0-1 0,0-4 0,5-2 0,0 8 0,7-8 0,-3 2 0,0-3 0,0-2 0,1 2 0,5 3 0,-5-8 0,0 4 0,0-9 0,4 3 0,1-5 0,0 6 0,0-3 0,-1 3 0,1-3 0,0-2 0,0-4 0,-1 3 0,1-2 0,0-3 0,0 1 0,-1-1 0,1 1 0,0-1 0,-5-4 0,-1-1 0,-4-6 0,5 2 0,-5 1 0,5-1 0,-7 0 0,4 1 0,-1-5 0,-4 6 0,5-8 0</inkml:trace>
  <inkml:trace contextRef="#ctx0" brushRef="#br0" timeOffset="2035">4868 3437 9082,'-16'0'0,"-4"0"0,19-6 0,-12 4 0,4-4 0,0 4 0,-1-3 0,6 3 0,-9-4 0,-1 6 0,-9 0 0,-13 0 0,-1 0 0,-2 0 0,3 0 0,7 0 0,-3 1 0,-2 4 0,-2-1 0,-3 6 0,-4-6 0,4 6 0,-9-5 0,-1 5 0,-5 0 0,5 5 0,-7-6 0,2 1 0,-2 0 0,2 5 0,-2-2 0,7-3 0,-5 3 0,5-3 0,-7 3 0,2 2 0,-3-1 0,-2 1 0,-2 0 0,-3 0 0,4 4 0,-4 1 0,-2 5 0,2-6 0,-1 6-127,1-6 0,-3 8 127,-7-3 0,2-1 0,3 2 0,-3-2 0,3 1 0,-2 4 0,3-3 0,-4-2 0,3 1 0,-2 1 0,2 4 0,-6 6 0,6-1 0,0 1 0,10-6 0,-1 7 0,-4 4 0,1-3 0,-5 3 0,5-1 0,-1 5 0,4 2 0,1 3 0,1-3 0,4 3 0,-3-3 0,3-2 0,0 6 0,-5-1 0,8 2 0,-8-2 0,10-3 0,0 3 0,1 3 0,-1 2 0,8-3 0,-3-2 0,8 2 0,-4-2 0,6 7 0,-5-2 0,6 2 0,-2-2 0,4 3 0,2-3 0,-1 0 0,1 5 0,1-9 0,3 4 0,-1 0 0,6 0 0,1 3 0,4 2 0,0 0 0,1 0 0,-1 0 0,0 0 0,2 0 0,3 0 0,-3 0-2,3 0 1,2 0-5,-2 0 0,5 2-1,-5 3 1,7-4-1,-2 4 1,-1-5 0,1-5 0,0 5 0,5 0 1,0-5-1,0 5 1,0-3 0,0 3 0,0 2 0,0 3 0,0-10 128,0 0 0,0-2-127,0-2 0,1 0 1,4-1 0,-3-3 0,3 4 1,1-5-1,-1 0 1,2 2 0,-2-3 0,-2 4 1,7-9 0,-5 2-1,5-1 1,-2 2 0,2-2 1,3-3-1,-3 3 0,3-8 1,2 3 0,-1 3 0,1 1 0,0-3 0,0-2 0,-1-1 0,1 2 0,5-4 0,-1 3 0,6-3 0,-5-1 0,6-1-2,-2 1 1,-1-1-1,2 1 1,0-2-1,4-4 0,-4 2 0,-1-6 0,1 6-1,4-1 1,-4-2 0,-1 1 0,-1-6 0,2 2 1,3 1 0,-4-1 0,4 0 0,2-6 1,-6 1 0,1 0 0,4 0-1,6-1 1,-6-4 0,-4 0 0,0-2-1,4 2 1,1 2-1,-1-7 1,-4-1-2,-1-4 0,1 7 1,9-5 0,1 3 0,-6-2-1,-4 2 1,-6-4 0,6 4 1,-5-3-1,4-2 1,-4 0-1,4 0 1,-4 0 0,5 0 0,-6 0 0,6 0 0,-5 0 0,4 0 0,1 0 0,9 0 0,1 0 0,-6 0 0,-4 0 0,-6-5 0,6 0 0,-5 0-1,4 5 0,-6-1-1,2-4 0,3 3 0,6-11 1,3 5 1,4-5-1,-7 3 1,-6-3 0,-3 3 0,3-3 0,0-2 0,6 0 0,-4 0 0,-1 1 0,-4-1 0,4 0 0,-1 0 0,2 1 0,3-1 0,-4 0 0,-1-1 0,2-4 0,0 4 0,4-4 0,1 4 0,-1 1 0,-4-1 0,-1-4 0,1 4 0,4-4 0,-4 3 0,-1 3 0,-4-1 0,5 0 0,-1-1 0,6-4 0,-6 4 0,1-4 0,-2 4 0,2 1 0,2-1 0,-2-4 0,3 2 0,1-7 0,1 7 0,-1-1 0,-4-3 0,-1 3 0,1-3 0,5 3 0,-3 2 0,-2-2 0,1 1 0,-6-2 0,1 4 0,-1-4 0,-4 8 0,4 3 0,-2-1 0,2-5 0,-4 0 0,4 0 0,-4 6 0,-1-1 0,0 0 0,-1-5 0,1 0 0,0 1 0,0-1 0,-1 0 0,1 0 0,0 1 0,0-1 0,-7 0 0,5 0 0,-5 1 0,0-1 0,5 0 0,-3 0 0,-3 1 0,6-1 0,-3 0 0,3 0 0,2 1 0,-1-1 0,1 0 0,0 0 0,-5 6 0,0-1 0,-7 6 0,3-2 0,1-1 0,1-1 0</inkml:trace>
  <inkml:trace contextRef="#ctx0" brushRef="#br0" timeOffset="4011">2036 4573 9121,'-8'21'0,"2"4"0,7 8 0,4 1 0,3 1 0,7-6 0,-5 7 0,0 4 0,0 2 0,4 2 0,1 1 0,0-1 0,-5 0 0,-1 0 0,1 2 0,5 3 0,0-3 0,0 4 0,-1-10 0,1 0 0,1-1 0,4 5 0,-3-4 0,2-1 0,-1-5-7,2 6 0,-4-6-4,4 6 1,-2-8 0,2 3 1,-4-2 0,4 1 0,-4-3 1,-1 4 1,0 1 1,-1-2 0,1 0 0,0-4 1,0 1 0,-1 3 0,1-2 1,0 2 1,1-3-1,4-1 1,-4-1 0,4 1 1,-2-1 0,2 1 0,-4-2-1,4-4 1,1 6 0,-1-1 0,4-4-1,-4 4 1,4-3 0,-4 4 0,6-1-1,-1 1 0,-4-1 0,-1 1 0,1-1 0,-1 1 0,1 1 0,-1 3 0,-2-2 0,6 2 0,-5-3 0,0-1 0,-1-1 0,2 1 1,-4-1 0,4 1 0,-2-1 0,2 1 1,-2-1 0,6 1 1,-6-2-1,2-4 1,1 4 0,-1-3 0,5 2 0,-6 3 0,7-2-1,-1-4 1,-2 4-1,2-3 1,-1 3-1,6 1 0,-3-1-1,-2-3 1,3 2-1,-4-2 1,4 1-1,2-1 0,-6 3 0,1-4 1,-2 4 0,2 2 0,2-2 0,-2-4 0,1 4 1,-1-3 0,3-2 0,-4 1 0,9 1 0,1 4 0,1-4 0,-6-1 0,1-4-1,-1 5 0,6-6 0,-1 6 1,6-7-2,-6 2 1,0 1 0,-4-1 0,4 4-1,1-4 1,1-1 0,-2-4 0,-3 2 0,4 2 1,2-2-1,3 2 1,1-2-1,-2-3 0,4 1 0,-4 0 1,7-2-1,-2-3 0,4 3 0,-9-3 0,4 3 0,1 2 0,0-5 0,0-1 0,1 0 0,-1 0 1,5 5-1,0-5 0,5 0 0,-5 0 1,2-4-1,-2 5 0,-3-7 0,3 2 0,1 2 0,-6-2 0,3 1 0,-7-1 1,4-3-1,5 3 0,-1-4 0,6-1 1,-7 2-1,2 3 0,2-3 0,-2 3 0,1-4 0,-6-1 1,0 0-1,0 0 1,2-5-1,3 0 1,-3-6-1,4 1 1,0-1-1,-1 1 1,7-5-1,-2 0 0,-3 1 0,-2-6 1,2-1-1,-2 1 1,7-6-1,-2 1 1,-2-3 0,3-1 0,-1-6-1,5 1 1,0-2 0,-2 3-1,-3-1 1,3-7 0,-11 9 0,4-2 0,-3-2 0,2 2 0,-3-6 0,3 6 0,-3-2 0,-2 1 0,2 3 0,3-8 0,-8 3 0,4-3 0,-9 3 0,3 2 0,-4-3 0,4-6 0,-6 0 0,1 0 0,2-2 0,-1-3 0,1 1 0,-2-6 0,-1 5 0,6-5 0,-6 1 0,1-1 0,-3-3 0,-1 3 0,-5-2 0,-1 2 0,-4-3 0,4 3 0,-6-4 0,2-1 0,-4 0 0,-1 0 0,-2 0 0,-3 0 0,3 0 0,-3 0 0,-2 0 0,2 0 0,-5 0 0,5 0 0,-5-6 0,5-4 0,-7 3 0,2 2 0,-2 4 0,2 1 0,-3-4 0,3 4 0,-4-3 0,-1 8 0,-5 2 0,0-3 0,-6 3 0,1-2 0,-3 1 0,-2 4 0,0 2 0,1-7 0,-1 1 0,0-1 0,-4 2 0,-1 3 0,-5 3 0,6-3 0,-8 3 0,3 1 0,1 6 0,-2 0 0,1 4 0,-6-4 0,1 1 0,-1-1 0,-1-2 0,-3 7 0,2-3 0,-2 3 0,1 0 0,-1-1 0,3 1 0,-4 9 0,4-3 0,2-1 0,-6-1 0,1 1 0,-2 4 0,1 1 0,3 1 0,-8-2 0,1-3 0,-5 4 0,-1 1 0,1-2 0,0 6 0,0-6 0,-1 7 0,1-2 0,5-1 0,-1 1 0,4 1 0,-8 4 0,8-5 0,-8 1 0,3-1 0,-3 5 0,-1 0 0,1 1 0,0 0 0,0 5 0,1-4 0,4 3 0,-4-2 0,4 2 0,1-1 0,-1 6 0,4-5 0,-4 5 0,3-5 0,-8 6 0,8-3 0,-9 2 0,4 3 0,-3-3 0,-2 4 0,-3 1 0,5 0 0,0 0 0,1 0 0,9 0 0,-7 5 0,1 0 0,3 1 0,-3-1 0,6-2 0,-6 7 0,6-6 0,-5 0 0,6 3 0,-1-2 0,7 0 0,3-5 0,6 0 0,-4 0 0,1 0 0,-2 0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31T11:50:28.568"/>
    </inkml:context>
    <inkml:brush xml:id="br0">
      <inkml:brushProperty name="width" value="0.34286" units="cm"/>
      <inkml:brushProperty name="height" value="0.34286" units="cm"/>
    </inkml:brush>
  </inkml:definitions>
  <inkml:trace contextRef="#ctx0" brushRef="#br0">4792 7335 8947,'-8'8'0,"-5"-1"0,11-7 0,-5 0 0,20 0 0,-3 0 0,18 0 0,-5 0 0,13 0 0,-5-5 0,3 0 0,-8-2 0,-1 2 0,-7-3 0,13-7 0,-7 1 0,7-1 0,-6 0 0,-2 1 0,1-1 0,-6-1 0,2-4 0,3 4 0,1-4 0,-3 2 0,-1-1 0,3 2 0,1-2 0,-1-3 0,2 3 0,-7-6 0,1 6 0,2-3 0,-1 3 0,6 3 0,-1-4 0,-2-1 0,1 1 0,-4-1 0,4 1 0,1-1 0,4-3 0,0 1 0,1 3 0,-2 2 0,-4-6 0,4 6 0,-4-2 0,-1-1 0,2 1 0,-7-1 0,1 1 0,-2-1 0,-3-3 0,1 1 0,0 3 0,-1 2 0,1-6 0,-2-1 0,-3-4 0,3 4 0,-3 1 0,-2 4 0,2-4 0,0-1 0,3-9 0,-4 0 0,3 4 0,-7 6 0,6 1 0,-1-2 0,-2-2 0,2 2 0,-5 2 0,5-1 0,0-6 0,4-4 0,-1 0 0,-3 4 0,3-1 0,-3-3 0,3 3 0,2-3 0,-5 3 0,-1 1 0,1 1 0,3-5 0,-3-1 0,1 6 0,-6 4 0,2 6 0,-2-6 0,-4 6 0,4-6 0,-1 1 0,0-6 0,-2 4 0,3-3 0,-2 8 0,2-9 0,-3 4 0,3-3 0,-4-1 0,-1 1 0,0 4 0,0 1 0,0 4 0,0-4 0,-1 1 0,-4-2 0,2-1 0,-7 7 0,5-6 0,-5 6 0,5-8 0,-5 3 0,5 3 0,-4 1 0,-1-3 0,-5 0 0,0-6 0,6 6 0,-1 3 0,0 4 0,-5-5 0,1-4 0,-1 4 0,0 2 0,1 2 0,-1 3 0,0-3 0,0-2 0,1 2 0,-1-2 0,0 1 0,1-2 0,-1 2 0,0-6 0,1 4 0,-1-4 0,0 4 0,0-5 0,1 6 0,-1-6 0,0 6 0,1-6 0,-3 6 0,6 5 0</inkml:trace>
  <inkml:trace contextRef="#ctx0" brushRef="#br0" timeOffset="106316">5289 3727 8947,'-27'-18'0,"-2"-6"0,-1 4 0,-4-4 0,0 4 0,-5-5 0,4 6 0,1-6 0,5 6 0,-1-6 0,1 6 0,-6-8 0,1 3 0,5-4 0,4-1 0,6-1 0,-6 1 0,2-5 0,-1-1 0,1 1 0,3 5 0,4-6 0,-4 1 0,-1-5 0,2 5 0,-1-2 0,5 1 0,1-1 0,-1-3 0,2-6 0,3 5 0,-1-5 0,6 5 0,-5-2 0,5-2 0,-5 0 0,5 0 0,-1 4 0,1 1 0,3 0 0,-3-5 0,4-5 0,1 0 0,0-2 0,0 2 0,0 2 0,0-7 0,5 2 0,0-2 0,6 3 0,-1 7 0,-2 0 2,2 0 0,-2 0 0,2 0 1,3 5-1,-3-1 0,3 1 0,1-5 1,3 5-1,2 0 0,-2 1 0,2-1 0,4-3 0,2 2 0,-3-1 0,3 2 1,-1 2-1,6 2 0,-1 4 0,1-3 1,-1 1-1,0-1 0,2 5 0,4-1 1,-3-4-1,8 5 1,-3-2 0,2 6 0,2-3-1,-7 4 1,7-4-1,-1-1 1,0 1-1,0 3 1,2-1-1,-3 7 1,4-7-1,1 1 1,0 4 0,0 1 0,5 2-1,0-1 0,5 2-1,-5-2 1,5 2-1,-5 3 1,0-3-2,-5-2 1,2 2-1,3-2 1,-9 3-1,4 1 1,-1 0-1,6 0 0,-2 1 0,7-1 0,-6 5 0,1 0 0,-2 6 0,2-6 0,-2 2 0,7-2 0,-6-2 0,1 7 0,-2-4 0,2 4 0,3-5 0,7 5 0,-2-5 0,-3 5 0,2 0 0,-7 5 0,4-4 0,-4-1 0,5 0 0,-5 5 0,7 0 0,-2 0 0,3 1 0,2 4 0,-5-3 0,0 3 0,-2 3 0,2 2 0,6 3 0,-6 2 0,0-1 0,-10 1 0,0 0 0,0-1 0,4 6 0,-4 0 0,1 1 0,-10-2 0,6-1 0,-2 7 0,2-6 0,-2 6 0,2-5 0,-7 4 0,2-1 0,-2 1 0,2 4 0,3-3 0,-3 2 0,-6 3 0,4-1 0,0 1 0,5 1 0,-4 3 0,-1-1 0,-5 6 0,1-5 0,-1 5 0,1 5 0,-1 5 0,-5-5 0,1-4 0,-5-1 0,4 5 0,-1 3 0,1-3 0,-1 9 0,-3-9 0,-2 3 0,6-3 0,-1 4 0,2-4 0,1 3 0,-7-8 0,6 4 0,-5 1 0,4 5 0,-4 0 0,-1 0 0,-4-5 0,0 2 0,-1 3 0,1-2 0,0 7 0,4-5 0,1 5 0,-1 0 0,-4 4 0,5-5 0,-1-4 0,1 1 0,-5-1 0,-1 7 0,1-2 0,0-2 0,-1 2 0,1-5 0,0 5 0,-5 0-4,-1 5 1,-4-6-3,5 1 0,-5-5 0,5 5 1,-2-5-1,2 5 0,3-5 0,-3 5 1,-2-7-1,2 2 1,-2 4 0,2 1 0,-2-2-1,-3 2 1,-4 0 0,4 4 0,-3 8 0,-2 2 0,0 3-1,0-3 1,0-3-1,0-6 1,0 0 0,0 0 0,0-5 0,0 0 0,-2-2 0,-3 2 0,4 3 0,-4-3 0,3 1 0,2-1 0,0 2 0,0-7 1,0 1-1,0-1 0,-1-3 1,-4 3 0,1-1-1,-5 1 1,4-2 0,-5 7 0,2-2-1,-2 2 1,-3-2 0,3-3 0,-3-1 0,-2 5 0,1-7 0,-1-2 1,5 2-1,0-2 0,0 0 0,-4 5 1,-1-3-1,0-2 1,1-1-1,-1-4 1,0 6 0,1-5 0,-1 4 0,0-10 0,-1 5 0,-4-4 0,4 4 0,-4-5 1,2 2-1,-1-2 1,2-3 0,-2 4 0,-2 1 0,1-2 0,-4 0 0,4-4 1,-1 4-1,1 0 0,-1 5 0,-4-4 1,-1-1-1,7-5 1,-6 2 0,6 4 0,-8-4-1,3 3 1,1-3-1,-1-2 1,4 6-1,-5-1 1,3 2-1,-3-2 1,-3-3 0,4 4 0,-4-3-1,-1 3 1,-6 0 0,1 5 0,0-4-1,4-7 1,1 5 0,0 1 0,-6-1 0,1-5 0,0 1 0,14-11 0</inkml:trace>
  <inkml:trace contextRef="#ctx0" brushRef="#br0" timeOffset="106317">8633 7565 8694,'-5'5'0,"0"1"-1</inkml:trace>
  <inkml:trace contextRef="#ctx0" brushRef="#br0" timeOffset="16733">5159 426 9110,'-21'-14'0,"5"-1"0,-6 0 0,1 1 0,5-1 0,-12 0 0,2 0 0,-3 1 0,1-1 0,8 0 0,2-1 0,-6-4 0,-1 4 0,-4-4 0,-7-1 0,-3 2 0,-4-6 0,-1 6 0,-5-1 0,0 5 0,-11 1 0,1-1 0,-5 2 0,1 3 0,2-1 0,-3 6 0,-1-5 0,1 5 0,-4 0 0,4 5 0,-6 0 0,1 0 0,2 0 0,-1 0 0,7 2 0,3 3 0,-3-2 0,2 7 0,1-5 0,-6 4 0,3 1 0,3 5 0,-3 4 0,-3 1 0,6 5 0,-1-6 0,0 7 0,5-1 0,-5 4 0,-4 5 0,1-3-141,-7 4 1,2 2 140,-2 3 0,-2 2 0,2 2 0,4-5 0,1 0 0,2-4 0,-2 4 0,-3 2 0,-6 8 0,4-3 0,1 3 0,6 1 0,-2-1 0,2 7 0,-2-2 0,4 1 0,-4-1 0,-3 3-267,-2-3 1,2 5 266,-1 5 0,6-2 0,-2 6 0,4-1 0,1 2 0,0 3 0,0-4 0,2-7 0,3-3 0,5 0-108,10 5 1,-2-2 107,7 2 0,0-2 0,4-2 0,6-1 0,-1 1 0,1 2 0,-6 2 0,6-1 0,-1 7 0,2 1 0,-1 9 0,-4-3 0,4 8 0,2-7 0,3 1 0,1 2-199,-2-2 1,6 11 198,-1-6 0,2 2 0,8-7 0,-5-3 0,5 4 0,-5 1 0,6-2 0,-1 2 0,5-1 0,0 1 0,0 3 0,-2 2 0,-3-7 0,3 1 0,-2-6 0,2 5 0,2 1 0,0 2 0,0-7 0,0 3 0,0-9 0,5 3 28,0-3 1,6 7-29,-1-6 0,3 4 0,2-9 0,1 0 0,4-5 0,-4 4 0,4 1 0,1 1 0,-2-1 0,6-2 0,-6 7 0,6-2 0,-5 1 0,1-2-5,-2-8 0,-1 1-2,7 0 1,-1 3 0,6-3 1,-6 1 1,1-11 0,-1 5 1,6-5 0,4 5 1,0-5 0,5 0 251,-4-5 0,4 0-251,-5 0 0,5 4 109,-4-4 0,4 3-110,-5-8 0,2 2 215,-2-2 1,-2 2-216,2-7 1,-2 1 108,3-6 0,-3 5-108,8 1 1,-3-1-1,2-5 1,4 1 0,-4-1 0,4-3 0,1 4 0,0-9-1,0 8 1,-5-2-1,0 2 0,-4-5 0,4 1 0,-7-7 1,3 2 0,1-4 0,-2-1 0,2-1 0,-2 1 1,-1-2-1,6-3 1,-6 1-1,1-6 1,2 5-1,-2-5 0,0 5-1,-4-5 1,-1 1-1,1-1 1,-1-3-2,0 3 1,1 3 0,-1-7 0,1 4 1,-6-2 0,1 2 0,-6-3 0,6 3 0,-6-3 0,6-2 1,-6 0-1,6 0 1,-5 0-1,4 0 1,1 0-1,4 0 1,-5-5-2,1 0 1,-1 0 0,9 3-2,-3-3 1,2 4 1,-6-7-1,4 3 0,-3 3 0,-7-3 1,-2 2-1,7-2 0,-8 2 1,3-7 0,-2 7-2,2-2 2,-4-3 1,15 4-1,-6-6 0,1 7 0,-7-2 1,-1-1 0,7 1 0,-7-2-1,1 2 0,4 4 1,3-7-2,4 3 1,2 3 0,-9-9 0,7 6 0,-6-2 0,1 2 0,-7 2-2,1-7 1,-3 7 0,12-10 1,-10 10-1,7-7-1,-14 7 1,2-10 0,-11 4 2,4-5 0,-8 3 0</inkml:trace>
  <inkml:trace contextRef="#ctx0" brushRef="#br0" timeOffset="20228">3454 7722 9452,'14'1'-9,"4"-2"8,-8-5 0,9-1 1,-3 1-1,3-1 1,1 1 0,-1 2 0,-3-1-1,3 1 0,-6-2-1,6-1 0,-6 4-1,3-3 1,-3 5-1,3-4 0,-3 4 1,3-5 0,0 3 1,-3-1 1,3-2 0,-3 6 0,2-6 0,-1 5 0,2-4 0,-4 4 0,1-2 0,3 0 0,-3 2 0,3-4-1,-3 4-1,3-5 0,-3 6 0,3-6 0,-1 2 0,-1 1 0,2-3 1,-3 5 0,-3-2 0,2 1 1,-2 1 0,2-5 0,1 3 0,0-1 0,0-2 0,0 3 0,0-1 0,-3-1 0,2 4 0,-2-5 0,2 5 0,1-1 0,0-1 0,0 2 0,0-5 0,2 3 0,-1-1 0,2-2 0,-3 3 0,-1-1 0,1-1 0,-3 4 0,-1-5 0,1 6 0,0-6 0,0 2 0,2 1 0,-2-3 0,3 2 0,2-2 0,-4 2 0,4-1 0,-5 4 0,0-2 0,-1 3 0,0-3 0,-2 3 0,3-3 0,-1 0 0,-2 2 0,2-2 0,1 1 0,0 1 0,0-2 0,2 0 0,-5 2 0,5-1 0,-2-1 0,0 2 0,2-2 0,-2 0 0,0 3 0,2-3 0,-2 0 0,3 2 0,0-5 0,2 6 0,-1-3 0,2 0 0,-4 2 0,1-2 0,0 1 0,0 1 0,-3-2 0,2 3 0,-2 0 0,0-3 0,-1 2 0,-2-4 0,-1 4 0,1-2 0,-4 0 0,0 0 0,0-4 0,0 1 0</inkml:trace>
  <inkml:trace contextRef="#ctx0" brushRef="#br0" timeOffset="102369">5481 924 9832,'8'16'0,"3"2"0,1-6 0,3 3 0,1 1 0,-4-4 0,6 3 0,-2 0 0,4 5 0,2 0 0,-5 2 0,1-2 0,-2-1 0,-4 4 0,-1-7 0,-3 6 0,0-5 0,-1 5 0,1-2 0,0 3 0,0 0 0,3 0 0,-3-3 0,7 2 0,-3-2 0,3 0 0,1-1 0,-1 0-1,-3-3-7,3 3-1,-6 0-2,2 1-1,-4-1 0,1 4-1,0-3-1,0-1 1,-1 4 0,-2-7 0,2 6 2,-3-5 1,0 2 1,3-1 1,-6-1 1,2 2 1,1-4 1,-3-3 0,2 3 1,0-3 0,-2 3 0,3 1 0,-1-1 0,-2-3 0,6 6 0,-6-8 0,6 8-1,-6-6 0,5 3 1,-5 1-1,6 3 0,-3-3 1,1 3 1,2-4 0,-7 1 0,7 3 1,-6-3 1,6 6 0,-6-5 0,2 5 0,-3-2-1,0-1 1,0 0-1,0-3-1,0-1 0,0 4 0,0-3 0,0 3-1,0-3 1,0-1-1,0 1 1,4 3 0,-3-3 0,2 3 1,0 0 1,-2-3-1,3 3 1,-4 0 0,0-3 0,0 7 0,0-7 0,0 6-1,0-5 1,0 1-1,3-2-1,-2-1 1,3 4-1,-1-2 0,-2 2 0,2-4 0,1 0 0,-3 1 0,2 3 1,-3-3 0,0 3 1,0-4 0,0 1 0,0-1 0,0 1 0,0-1 1,0 1-1,-3 3-1,2-3 1,-3 3 0,4-4-1,-3 4 0,2-2 0,-6 2 0,6-4-1,-6 4 1,3-3 1,-4 3-1,1 0 0,2-3 1,-2 7 0,3-4 0,0 5 0,-3-1-1,3 3 0,-4 2-1,0-1 1,0 0-2,1-4 0,-1-3 0,0-1 0,1-4 0,-1-3 0,0 3 0,0-3 0,4 3 0,-6 1 1,5-1 0,-7 1 0,1-1 1,3 1-1,-7-1 1,6 1 0,-5-1 0,5 1 0,-5-1 0,5 1 0,-6-1 1,3 4-1,0-3 1,-2 7 0,2-7 1,-4 3 0,4-4 0,-2 4 0,5-6 0,-5 5 0,5-2 0,-6 0 0,7 3 0,-7 0 0,3-3-2,0 6-1,-6-2-1,5 3 0,-6-3 0,4 2 0,-1-2 0,1 0 0,-1 2 1,1-5 1,-1 1 1,1 1 1,0-2 0,-1 2 0,-3-4 0,3 1 0,-3 2 0,3 2 0,1 0 0,0-2 0,3-5 0,-3 8 0,3-7 0,-4 15-3,1-12-2,-1 9 1,1-9 0,0 5 0,-1-6 3,1 7 0,-1-5 1,1 3-1,3-2 1,-6 0 0,5 2 0,-5 3 0,4-6 0,1-5 0,3 3 0,-3 2 0,3-4 0,-4 6 0,1-2 0,2 2 0,-4-1 0,3 1-1,-3 3-3,-1 0-1,1 0 1,-1 0 1,1 4 0,-4-3 1,3 6 1,-3-4-1,3 0 1,4-4 0,-2 4 1,2-5 0,-4 13 0,1-7 0,-1 1 0,4-2 0,-2 1 0,5-3 0,-2 6 0,3-6 0,-3 6 0,5-3 0,-2 1 0,2-4 0,2 5 0,-3-1 0,3 11 0,-4-5 0,0-3-3,4-7-3,-3 2-1,3-2-1,-1 3 0,-1 3 0,1-5 1,1 1-1,-3-3 2,6 1-1,-2-1 2,-1 0-1,4 0 2,-4 0-1,4 1 1,-3-1 0,2-4 1,-3 4 0,4-7-1,0 6 1,0-5 0,0 5-1,0-6 1,0 3 0,0 0 1,0-2-1,0 5 1,4-6-1,-3 7 1,2-7 0,1 3 0,-4-4 0,7 1 1,-6-1-1,6 1 0,-6-4 0,6 2 1,-6-2 0,5 0 0,-5 3 1,6-3 0,-6 3 0,6 4 0,-6-2 0,6 2 0,-6-4 0,5 4 0,-1-3 0,-1 0 0,3-2 0,-6-2 0,6 0 0,-7 3 0,7-6 0,-2 2 0,-1 0 0,3-3 0,-3 4 0,0-5 0,3 1 0,-2 3 0,2-2 0,1 2 0,0 0 0,-1-2 0,1 2 0,-3-3 0,1-1 0,-1 1 0,2 0 0,1 0 0,-4-1 0,3 1 0,-2 0 0,2 0 0,1-1 0,0-2 0,-4 1 0,3-1 0,-3-1 0,4 3 0,-4-6 0,3 6 0,-3-7 0,4 7 0,0-2 0,0-1 0,-1 3 0,1-6 0,0 6 0,0-7 0,-1 7 0,1-6 0,-4 6 0,3-6 0,-2 2-5,-1 1 0,3-3 2,-6 5 3,5-5-1,-5 6 1,6-2 0,-6-1 0,2-1 0</inkml:trace>
  <inkml:trace contextRef="#ctx0" brushRef="#br0" timeOffset="112891">5628 7279 9424,'8'13'-9,"-1"1"9,1-10 0,0 4 0,-1 3 0,1-3 0,3 4 0,1-1 0,4-3 0,-1 4 0,1-1 0,-1-3 0,4 7 0,-3-6 0,3 2 0,0 0 0,-2-3 0,1 4 0,-2-1 0,3-3 0,-3 4 0,3-5 0,0 1 0,-3 3 0,3-2 0,0 2 0,-3 0 0,3-2 0,0 5 0,1-5-2,3 5-2,-3-5 1,2 2-1,-2 0-1,0-2 1,2 2 0,-6 0 0,7-2 1,-7 2 1,3-3 0,0 0 1,1-1 0,-1 1 1,4 0 0,-7-1 0,6 1 0,-2 0 0,0 0-1,2-4 1,-5 3-1,5-3 0,-6 4 0,7 0-1,-4-4 1,5 3 0,-1-6 0,0 6 1,0-7 0,4 7 0,-3-2 0,2 2-1,1-2 0,-3 1 0,3-1 0,-4-1-1,-3 3 0,2-6 0,-2 6 0,0-6 0,-2 2 0,1 0 0,-2-2 1,2 6-1,-4-6 2,1 2-1,-1-3 0,0 4 0,1-3 0,-1 2 0,1 1 0,-1-4-1,1 4 1,-1-4-1,4 3 0,-3-2 0,3 3 0,0-1-1,-2-2 1,5 2 0,-6-3 1,7 0-1,-7 0 1,3 0 0,-4 0 0,1 0 0,-4 0 1,2 0-1,-2 0 0,4 0 0,-1 0 0,1 0 0,-1 0 0,1 0 0,-1 0-1,4 0 1,-3 0-1,3 0 0,-3 0 0,-1 0 0,1 0 0,-4 0 1,-1 0 0,-3 0 0,-1 4 0,1-3 1,0 2-1,0-3 1,3 0 0,-3 0 0,3 0 0,1 0 0,0 0 0,3 0 0,1-3 0,-1 2 0,0-3-1,1 4 1,-1 0 0,-3 0-1,3 0 0,-6 0 1,2 0-1,-3 0 0,3 0 0,-3 0 1,3 0-1,-3 0 0,0 0 0,0-3 1,-1 2-1,1-2 1,0 3 0,0 0 0,3-4 0,-3 3 0,4-2 0,-5 3 0,1-4 0,3 4 0,-2-4 0,2 4 0,-3 0 0,-1-3 0,1 2 0,0-3 0,-4 4 0,3 0 0,-3 0 0,4 0 0,0-3 0,-1 2 0,1-2 0,0-1 0,-4 3 0,3-2 0,-3 3 0,4 0 0,0-3 0,0 2 0,-4-3 0,3 4 0,-3-3 0,4 2 0,0-6 0,-1 6 0,1-2 0,0 3 0,-1-4 0,1 3 0,0-2 0,-4 3 0,3-3 0,-3 2 0,1-3 0,2 4 0,-3-3 0,4 2 0,-4-2 0,3-1 0,-3 3 0,4-2 0,0 3 0,-4-4 0,3 4 0,-3-4 0,4 1 0,-4 2 0,3-3 0,-3 4 0,4-3 0,0 2 0,-1-2 0,1-1 0,0 3 0,-4-2 0,3 3 0,-3-4 0,1 4 0,1-4 0,-1 1 0,-1 2 0,3-3 0,-3 1 0,1 2 0,1-6 0,-1 6 0,-1-5 0,3 5 0,-6-6 0,6 6 0,-3-6 0,0 6 0,3-2 0,-3-1 0,1 3 0,2-5 0,-3 1 0,0 1 0,3 1 0,-6-1 0,6 3 0,-3-6 0,0 7 0,3-4 0,-3 1 0,1-2 0,2 1 0,-7-3 0,7 3 0,-2 0 0,2-3 0,1 2 0,-4-2 0,3-1 0,-2 0 0,2 4 0,-2-3 0,1 3 0,-5-1 0,6-1 0,-2 1 0,-1 1 0,-1-3 0,1 6 0,0-2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31T11:55:41.242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3693 44 9209,'0'-8'0,"0"2"0,0 4 0,0-3 0,-2 3 0,-2-3 0,2 4 0,-5 1 0,2-2 0,1-3 0,-8 4 0,9-6 0,-7 7 0,0 0 0,-4 0 0,4 0 0,0 0 0,0 0 0,-5 0 0,1 0 0,-1 0 0,-1 0 0,-4 0 0,4 0 0,-4 0 0,-1 0 0,1 0 0,-4 0 0,4 0 0,-4 0 0,4 0 0,-6 0 0,1 0 0,-1 0 0,2 0 0,-4 0 0,3 0 0,-2 0 0,-3 0 0,6 0 0,-1 0 0,1 0 0,-6 0 0,1 0 0,-1 0 0,6 5 0,-1 0 0,2 0 0,-1-5 0,-7 0 0,6 0 0,-6 1 0,7 4 0,-4-3 0,-1 3 0,-1 1 0,1-1 0,-2 0 0,-4-5 0,4 5 0,-3 0 0,-2 5 0,2-5 0,-1 1 0,6-1 0,-1-2 0,1 7 0,0-6 0,-1 0 0,2 3 0,4-2 0,1 1 0,3-1 0,-1-3 0,-3 3 0,-2 1 0,6-1 0,-6 2 0,1-2 0,2-4 0,-1 4 0,-1 2 0,-4-2 0,3 5 0,-4-6 0,4 6 0,-8-5 0,8 7 0,1-3 0,-1 0 0,-8 0 0,4 1 0,1 5 0,-1-5 0,6-1 0,-1 1 0,-4 5 0,8 0 0,-9-1 0,9-4 0,-3 0 0,4 0 0,-5 5 0,3-1 0,-3 1 0,-1 0 0,6-1 0,-6 1 0,2 0 0,1 4 0,-2 1 0,2 0 0,-1-6 0,-4 3 0,4 2 0,-4-1 0,-2 7 0,6-7 0,-1 1 0,1 3 0,-6-3 0,6 6 0,-1-6 0,2 3 0,-1-3 0,-4-1 0,4 7 0,1-2 0,-2 1 0,1 4 0,-6-4 0,6 4 0,-1 2 0,1 1 0,-6 3 0,3-3 0,2 3 0,-3 4 0,4 1 0,-2-1 0,1 1 0,2-5 0,4 6 0,2-4 0,-2 8 0,1-8 0,-2 8 0,4-5 0,-4 0 0,4 9 0,1-4 0,0 3 0,1-3 0,-1-1 0,0-4 0,2 7 0,3-7 0,-3 7 0,3-7 0,2 3 0,-2 3 0,2-1 0,-2 0 0,-3 0 0,4 0 0,0 2 0,0 3 0,0-3 0,0 3 0,0-4 0,5 0 0,0-1 0,-6 0 0,6 5 0,-6 0 0,6-5 0,0-5 0,2 0 0,2 6 0,0-1 0,0 0 0,0-5 0,0 0 0,0-6 0,0 1 0,2 2 0,2-1 0,-2-1 0,3-5 0,2 1 0,-3-1 0,6 1 0,-5-1 0,2 5 0,-2 1 0,-2-1 0,7-5 0,-5 1 0,4-1 0,-4-1 0,5-3 0,0 2 0,5-2 0,-6 1 0,1-1 0,0 1 0,5-7 0,-1 3 0,1-3 0,0-3 0,0 4 0,-4 1 0,4-1 0,-4 1 0,9-1 0,-4-4 0,-1 4 0,0 1 0,-1-1 0,6-1 0,-1-4 0,1 0 0,-5-1 0,1 1 0,4 0 0,-2-1 0,6 1 0,-6 0 0,2 0 0,1-2 0,-1-4 0,6 5 0,-2-5 0,-2 0 0,-3 0 0,2-4 0,-1 5 0,6-5 0,-1 5 0,-2-7 0,1 2 0,-4 1 0,4-1 0,-4 2 0,4-2 0,-6-4 0,2 4 0,1-3 0,-1-2 0,1 0 0,-1 0 0,-4 0 0,4 0 0,-4 0 0,-1 0 0,4 0 0,1 0 0,4 0 0,-4 0 0,1 0 0,-1 0 0,-2 0 0,6 0 0,-4 0 0,5 0 0,-7-2 0,1-3 0,2 4 0,-1-4 0,5 3 0,-6 2 0,2-1 0,-1-4 0,-2 3 0,7-3 0,-8-1 0,3 1 0,1-2 0,-1 2 0,0 2 0,-6-7 0,3 7-1,2-2 0,-2-1 0,2 1 1,-2 0 0,-3 5 0,1-5 0,0 0 0,-1-2 0,1 2 0,5 4 0,-1-4 0,1 2 0,-5-2 0,1 2 0,4-7 0,-4 5 0,4-5 0,1 5 0,-2-5 0,3 5 0,-3-4 0,-1 4 0,7-5 0,-7 5-1,1-5 1,3 2-2,-3-2 1,6-3-1,-6 3 1,1 2-1,-5-2 0,-1 5 1,1-4 0,0 0 0,0 0 0,-6-3 0,1 7 1,0-5 0,5 6 0,-2-8 0,-3 2 0,3 2 0,-4-2 0,4 2 0,2-2 0,0-3 0,0 4 0,-1-5 0,1 0 0,0-1 0,-1 0 0,6-4 0,0-1 0,1 0 0,-1 6 0,-4 1 0,3 3 0,-2-3 0,-2 3 0,-1-3 0,1-2 0,0 0 0,-2 6 0,-3-1 0,3 7 0,-7-6-1,4 5 0,1 0-1,-6-6 1,7 7 1,-6-5-1,4 3 0,2 2-1,-8-7 1,8 7 0,-4-5 0,7 3 1,-5 3-2,-1-3 1,-5-3 0,9 6 0,-12-4 0,6 6 1,-7 0 0,6-7 0,3-1 0</inkml:trace>
  <inkml:trace contextRef="#ctx0" brushRef="#br0" timeOffset="2570">1663 588 9306,'0'9'0,"-5"-1"0,0-3 0,-6-4 0,9 8 0,-3-5 0,4 0 0,1 6 0,-5-6 0,0 6 0,0 0 0,5 5 0,0-1 0,5 3 0,0 2 0,1-2 0,-1 2 0,-1 4 0,5 2 0,-5-2 0,0 1 0,0 1 0,1 4 0,-4 1 0,4-1 0,-2 0 0,2 1 0,-1 1 0,5 3 0,-4-3 0,5 4 0,-5-9 0,5-2 0,-5 1 0,5 4 0,-6 1 0,6-1 0,-5-1 0,5-4 0,-2 4 0,2-3 0,3 2 0,-3 3 0,1-1 0,-1 1 0,3-1 0,-3 0 0,3 1 0,2-1 0,-5 1 0,-1-1 0,1-4 0,5-1 0,-5 1 0,0 4 0,-2-4 0,1-1 0,3-4 0,-7 4 0,5-6 0,-5 2 0,4-2 0,-4 1 0,7-2 0,-3 2 0,0 3 0,0-3 0,-4 1 0,5-5 0,-2 4 0,2 1 0,3 4 0,-3-4 0,-2 4 0,2-4 0,0 5 0,5-6 0,-6 2 0,1-1 0,-2-2 0,2 7 0,3-7 0,-3 1 0,-2 2 0,2-1 0,-2 1 0,2-1 0,3-4 0,-3 4 0,1 1 0,-1-1 0,3-1 0,-3-4 0,3 0 0,2-1 0,-5 1 0,-1 0 0,1 0 0,5-1 0,-2 6 0,-3-1 0,3 1 0,-3-5 0,3 1 0,1 4 0,1-4 0,0 4 0,-5 1 0,-1-1 0,1-1 0,5-4 0,0 0 0,-1-1 0,1 1 0,0 0 0,-5-1 0,-1 1 0,1 0 0,5 0 0,0-1 0,-1 1 0,-4-5 0,0 0 0,-2-1-2,2 6 0,3 0-2,-3 0 0,-2-1-1,2 1 1,-2-5 0,2 0 0,3-1-1,-3 6 1,-2-5 0,2 0 0,-2-1 0,2 6 1,3 0 0,-3 0 0,-2-6 0,2 1 1,-1 0 0,6 5 0,-5-1 0,0 1 1,-1-2 0,6-3 0,0 3 0,0-3 0,-2 3 1,-4 2 0,5-1 0,-5 1 0,4-5 0,2 0 0,0 0 0,0 4 0,-1 1 0,1 0 0,0-6 0,-1 1 0,1 0-1,0 5 1,0 0-2,-1-1 1,1-1-1,0-3 1,-1 3-1,1-3 0,1 3-1,4 2 1,-4-5-1,4-1 1,-4 1-1,-1 5 0,0 0-1,-1-1 1,1-4-1,0 0 1,0-5-1,-1 5 1,1-7 0,0 2 0,4 1 0,1-1 0,0 5 0,-6-5 1,3 6 0,2-1 0,-1-2 0,7 2 1,-7-5 0,1 5 0,3-5 0,-3 5 0,7-7 0,-1 2 0,-2 1 0,1-1 0,-1 0-1,2-5 1,2 2-1,-2 3 1,-2-4-1,1 4 0,-1-3-1,2-2 1,1 0 0,-7 0 0,6 0-1,-5 0 1,4 0 0,-4 0 0,-1-5 0,-4 0 0,5-1 0,-1 1 1,6 3 0,-6-3 0,3-1 0,-3 1 1,-1-7-1,7 2 1,-6 2-1,6-2 1,-6 2-1,6-2 1,-5-3-1,4 4 0,-1-5 0,2 0 0,1-1 0,-7 0 0,6 6-1,-6-1 1,6 0-1,-5-5 1,4 0-1,-4 1 0,1-1 0,-1 0 1,-4 1 0,4-1 0,-3 0 0,3 1 1,-4-1-1,4 0 1,-4 0 0,-1 1 0,1-1 0,4 0 0,-4 1 0,4-1 0,-4 0 0,-1 0 0,0-1 0,-1-4 0,3 4 0,2-3 0,-2-3 0,2 3 0,-1-6 0,2 6 0,-4-3 0,4 3 0,1-3 0,-1-2 0,-1-4 0,-4 4 0,1-1 0,4-4 0,-4 3 0,4-9 0,-4 4 0,-1 2 0,0-1 0,0 1 0,-1-2 0,1-3 0,-2 2 0,-3-2 0,3 3 0,-3 2 0,3 1 0,1 3 0,0-2 0,-5 2 0,4-3 0,-3-1 0,-2-1 0,2 1 0,-2-5 0,2-1 0,3 1 0,-3 5 0,-2-6 0,2 1 0,-7 0 0,2 4 0,2-1 0,-2-3 0,4 4 0,-4 1 0,2 0 0,-2 4 0,-4-3 0,4-1 0,-1 1 0,1 4 0,-4-4 0,4 3 0,-3 1 0,-2-6 0,5 9 0,0-8 0,-1 3 0,-4-4 0,2 1 0,3-1 0,-3 1 0,2-1 0,-2 1 0,-2 0 0,0-1 0,0 1 0,0 4 0,0 1 0,0 4 0,0-4 0,0 4 0,0-5 0,0 6 0,0-6 0,0 6 0,0-6 0,0 6 0,0-6 0,0 5 0,0-4 0,0-1 0,0-4 0,0 1 0,0 4 0,0-4 0,0 3 0,0 3 0,0-3 0,-2 5 0,-2-4 0,0 4 0,-5-4 0,5 6 0,-1-2 0,-3-1 0,-2 1 0,2 1 0,-2 4 0,2 0 0,-2 1 0,-3-1 0,4 0 0,0-1 0,0-4 0,0 4 0,0-4 0,-5 4 0,5 1 0,1 0 0,-2 1 0,2-1 0,-2 0 0,-2 1 0,7-1 0,-6 0 0,1 1 0,4-1 0,1 0 0,-2 0 0,2 1 0,-5 4 0,6 0 0,-6 0 0,5-4 0,-7 4 0,3 0 0,0 5 0,0-5 0,-1 0 0,-5-3 0,0 4 0,1 0 0,-1 4 0,0 4 0,1-4 0,-1-2 0,0 2 0,0 1 0,1 4 0,-1-5 0,0 0 0,5 0 0,1 5 0,-1 0 0,-5 0 0,0-5 0,1 0 0,-1 0 0,0 0 0,1 0 0,-1-1 0,0 1 0,0 3 0,1-3 0,4-1 0,0 1 0,0-2 0,-4 2 0,-1 4 0,0-4 0,1-2 0,-1 3 0,0-3 0,0 2 0,1 3 0,-1-2 0,5 0 0,0-1 0,1 4 0,-5-7 0,5 3 0,-4 3 0,9-5 0,-5 7 0,5 0 0,-9 0 0,5 0 0,-7 0 0,1 0 0,-1 0 0,0 0 0,5 0 0,1 0 0,-1 0 0,-5 0 0,5 0 0,0 0 0,1 0 0,-6 0 0,2 2 0,3 3 0,-3-3 0,3 3 0,2-4 0,-2-1 0,5 0 0,-5 0 0,1 0 0,-1 0 0,0 0 0,5 0 0,-5 0 0,7 0 0,-3 0 1,-1 0 0,5 0-1,-4 0 1,6 0-1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31T11:55:47.964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221 45 9284,'0'-8'0,"0"-5"0,0 11 0,-2-9 0,-3 6 0,4 0 0,-6 7 0,7 2 0,-1 3 0,-4 3 0,1 8 0,-5-4 0,4 9 0,-5-3 0,0 6 0,-5-1 0,1 2 0,-1 3 0,-3-2 0,3-4 0,-3 2 0,8-6 0,-1 0 0,1-6 0,-3 1 0,11-7 0,-11-1 0,12-7 0,-6 0 0,7-7 0,0 5 0,2-4 0,3 6 0,-4-7 0,6 6 0,-7-6 0,6 7 0,-2 5 0,6 0 0,-6 2 0,6-3 0,-5 3 0,5 3 0,0 3 0,4-3 0,1 3 0,0 2 0,0 4 0,-1 1 0,1-1 0,0-4 0,1 5 0,4-1 0,-4 1 0,4-5 0,-9-2 0,-1-4 0,-5 3 0,5-7 0,-7 6 0,3-9 0,-6 4 0,0-6 0,0 0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31T11:55:48.831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30 89 9305,'-8'0'0,"-5"0"0,11 0 0,-4 0 0,17 0 0,4 0 0,3 0 0,-3 0 0,6 0 0,3 0 0,4 0 0,2 0 0,6 0 0,3 0 0,3 0 0,2 0 0,1 0 0,-1 0 0,6-2 0,4-3 0,2 3 0,-2-3 0,3-1 0,-3 1 0,3-5 0,2 5 0,-2-1 0,-3 1 0,2 3 0,-7-3 0,1 2 0,-1-2 0,-3 4 0,3-4 0,-8 3 0,-2 2 0,-6 0 0,1 0 0,-3 0 0,-1 0 0,-6 0 0,1 0 0,-7 0 0,1 0 0,-2 0 0,-3 0 0,-4 0 0,0 0 0,-5 0 0,5 0 0,-7 0 0,4 0 0,-7-7 0,0-1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31T11:22:05.798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15 1 9357,'0'8'0,"0"-2"0,-6 1 0,4-5 0,-4 6 0,6-3 0,0-4 0,0 12 0,0-9 0,0 5 0,0-4 0,0 5 0,0 0 0,0 5 0,0-1 0,0 3 0,0 2 0,1-2 0,4 2 0,-3 4 0,3 1 0,-2-1 0,2 2 0,-3-1 0,3 6 0,1-1 0,-1 1 0,2 4 0,-3 0 0,-2 5 0,3-4 0,-2 1 0,2-2 0,-3 3 0,3 8 0,-4-3 0,-1-3 0,5 4 0,0-4 0,0-2 0,-5 3 0,0-1 0,0 5 0,0-5 0,0 0 0,2-4 0,3 4 0,-4-2 0,4 3 0,-2-3 0,2-3 0,-3-1 0,3 6 0,1-4 0,-1 4 0,2-5 0,-2 5 0,-4 0 0,4 6 0,2-1 0,-2 0 0,4 0 0,-4 0 0,2 2 0,-2 3 0,-4-4 0,4 4 0,2-3 0,-2-2 0,1 2-2,-1 3 1,-3-3-5,3 3 0,1-4-1,-1 0 1,2 0-1,-2 4 1,-4-3-1,4 3 0,2-3-1,-3-2 1,3 0 0,-2 0 0,-2-2-1,7-2 1,-5 0 0,5-5 0,-5 6 0,4-2 1,-4-3-1,5-2 1,-5 2 0,5-2 0,-2 7 0,2-2 0,1-1 0,-6 1 1,7-5 0,-3 6 0,-1-1 0,2 5 0,-2-2 1,2-2 1,2 0-1,-7-5 1,6 5 0,-1 0 0,-2 1 0,2-2 0,0-2 1,4-2 0,-4-3 0,0 7 0,0-6 0,4 1 1,1-1-1,0 1 1,-5-3-1,-1 4 1,1-4 0,5-2 0,-2 1-1,-3-1 1,3 5-1,-3 1 1,3-1-1,1-5 0,1 1-1,0-1 1,-1 4-1,1-4 0,-5 4 0,0-9 0,-2 4-1,2 1 1,3-4-1,-3-1 0,1-4 0,-1 4 1,3-6-1,-3 2 0,-2 1 0,2-1 1,-1 4-1,6-4 1,-2 4 0,-3-4 0,3 6 0,-3-1 0,3-2 0,2 1 1,-1-6-1,1 2 1,0 1 0,-1-2 0,1 6 0,0-5 1,0-1 0,-1-4 0,1 4 0,0 1 0,-1 0 0,1-6 1,0 1-1,-1 0 1,1-1 0,0 1 0,-5 0-1,-1 0 1,1-1 0,5 1 0,0 0-1,-1-1 1,1 1-1,0 0 1,4-5-1,1-1 0,0 0 0,-6 0 0,3 3-1,2-7 1,-3 0-1,4-5 0,-2 4 0,2 1 0,-4 0 0,4-5 0,-4 5-1,-1 0 1,-1 0 0,1-5 0,0 0-1,-1 0 1,1 0 0,0 0 0,-1 0 0,1 0 0,-5 0 0,0 0 1,0 0 0,4 0 0,1-2 0,0-3 0,-1 4 0,1-4 1,0-2-1,-1 2 1,1-6 0,0 4 0,0-2 0,-1-4-1,1 3 1,0 2 0,-1-2 0,1 0-1,0-5 1,-1 1 0,1-1 0,-5 5-1,0 0 1,0 1-1,4-6 0,-4 0 0,0 0 1,-2-4-1,2-1 0,3-1 0,-3 1 1,-2 2-1,2-6 0,-5 1 0,4-1 1,0-4-1,0 3 0,3-2 0,-7-3 1,4 2-1,-4 4 1,2-4-1,-2 4 1,-4 1 0,4-2 0,-1 2-1,0-1 1,-2-2 0,3 6 0,-3-6 0,-2 2 0,1 2 0,4 3 0,-3-4 0,3-2 0,-4 1 0,-1-6 0,5 9 0,0-8 0,0 3 0,-5-4 0,0-4 0,0 0 0,0 4 0,0 6 0,0-1 0,0-4 0,0 1 0,0 4 0,0-2 0,0 6 0,0-5 0,0 6 0,-5-6 0,0 6 0,-1-3 0,1 3 0,3 1 0,-3-7 0,-1 6 0,1-6 0,-2 7 0,2-1 0,2-2 0,-7 1 0,5-5 0,-4 6 0,4-1 0,-5 6 0,2-1 0,-2 0 0,-3 0 0,3 1 0,2-1 0,-2 0 0,2 6 0,-2-1 0,-3 2 0,3-2 0,2-2 0,-2 7 0,5-4 0,-4 4 0,-1-7 0,-5 9 0,0-7 0,6 5 0,-1-4 0,0 5 0,-5-1 0,6-1 0,-1 1 0,0 0 0,-5 5 0,1-2 0,-1-2 0,0 2 0,0-3 0,1 3 0,-1 2 0,0 0 0,1 0 0,-1 0 0,0 0 0,1 0 0,-1 0 0,0 0 0,0 0 0,1 0 0,-1 0 0,0 2 0,1 3 0,4-3 0,0 2 0,0 3 0,-4-2 0,4 1 0,0-1 0,2-1 0,-2 5 0,-3-4 0,3 5 0,-3-7 0,-2 2 0,2 3 0,4 2 0,-5-2 0,5 2 0,-4-5 0,-2 5 0,5-2 0,0 2 0,1 3 0,-6-3 0,0 3 0,2 1 0,3 1 0,-3-5 0,3 0 0,2 0 0,-2 4 0,6-4 0,-6 0 0,5 0 0,-5 4 0,7 1 0,-9 0 0,7-1 0,-4 1 0,4 0 0,-5 0 0,5-1 0,-6 1 0,1 0 0,2-4 0,-2 4 0,2-4 0,-2 9 0,-3-9 0,3-1 0,2 0 0,-2 5 0,5-1 0,-5 1 0,7-5 0,-2 0 0,-3-1 0,0 6 0,0 0 0,1-7 0,5 3 0,-2-6 0,2 0 0,-5 2 0,7-6 0,0 7 0,0-3 0,0-3 0,-6 11 0,4-10 0,-3 7 0,4-7 0,1 10 0,-7-4 0,6 5 0,-6 1 0,7 0 0</inkml:trace>
  <inkml:trace contextRef="#ctx0" brushRef="#br0" timeOffset="1842">648 4763 8991,'0'8'0,"0"-1"0,0-1 0,-2-4 0,-3 3 0,3-3 0,-4-2 0,6 6 0,0-4 0,0 4 0,-7 1 0,6-4 0,-4 7 0,3 0 0,-3 4 0,0 1 0,-1 0 0,1-1 0,3 1 0,-3 0 0,-1 4 0,1 1 0,-2 6 0,3-1 0,0-2 0,-6 1 0,7 1 0,-2 4 0,-1 2 0,1 3 0,-5-3 0,5 4 0,-1-4 0,1-2 0,3 5 0,-3 1 0,2 4 0,-2-5 0,3 0 0,-3-4 0,4 1 0,1 3 0,0-3 0,0 3 0,0-1 0,0 1 0,-5-1 0,0 6 0,0-6 0,5 1 0,0-3 0,0-1 0,0 1 0,0 3 0,0-8 0,0 4 0,-5-4 0,0 3 0,0 2 0,5 3 0,0-3 0,0 4 0,0-4 0,0-2 0,0 1 0,0-1 0,0 0 0,0 1 0,0 1 0,0 3 0,0-3 0,0 3 0,2-3 0,3-1 0,-3-1 0,3 1 0,-4-1 0,-1 0 0,2-1 0,3-3 0,-4 2 0,4-2 0,-3-2 0,-2 1 0,0 1 0,0 4 0,0-4 0,0-1 0,1 1 0,4 4 0,-3 1 0,3-1 0,-3-5 0,-2 1 0,0-1 0,0 6 0,0-2 0,0-4 0,4 4 0,1-4 0,0 4 0,-5 2 0,0-6 0,0 1 0,0-6 0,0 6 0,0-3 0,0 3 0,0 1 0,0-6 0,0 4 0,0-4 0,0 4 0,0-4 0,0-1 0,0-4 0,2 0 0,3 0 0,-4-1 0,4 1 0,-3 0 0,-2-1 0,0 1 0,0 0 0,0-1 0,0 1 0,0 0 0,0 0 0,0-1 0,0 6 0,0-1 0,0 1 0,0-5 0,0-1 0,0 1 0,0 0 0,0 0 0,5-1 0,0 1 0,0 0 0,-5-1 0,0 6 0,0 0 0,0-1 0,0-4 0,0 4 0,0 1 0,0 5 0,0-6 0,0 1 0,0-6 0,0 1 0,0 0 0,0 0 0,0-1 0,0-4 0,0 0-1,0 0 1,0 4 0,0 1-1,0 0 1,0-5 0,0-1-1,0 1 1,0 5 0,0 0-1,0-1 0,0 1 1,0 0 0,0-1-1,0 1 1,0-5-1,0 0 0,0-1 1,0 6-1,0 0 0,0 0 1,0-1-1,0 1 1,0 0-1,0-1 1,0 1-2,0 0 1,0-1 1,0 1-1,0 0 1,0 0-1,0-1 1,0 1-1,0 0 1,6-1 0,-4 1-1,3 0 1,-4-1 0,-1 1-1,0 0 1,0-5 0,0-1 0,0-4 0,0 5-1,0 0 1,0 5 0,0-1 0,2-4 0,3 0 0,-3-5-1,2 5 1,-2-1 0,-2 1 0,0 0 0,0-5-1,0 5 1,0 0 0,0 4-1,0 1 1,0 0 0,0-1-1,0 1 1,0 0-1,0-1 1,0-4 0,0 0 0,0-7-1,0 10 1,0-4 0,0 0 0,0 1-1,0-7 0,0 10 1,0-4 0,0 0-1,0 1 0,0-7 1,0 6 0,0-4-1,0-4 0,0 12 0,0-11 1,0 4-1,0 1 0,0-5 0,0 4 1,0-6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31T11:55:51.542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16 0 9244,'-8'7'0,"1"-6"0,7 6 0,0-1 0,0-2 0,0 6 0,5-6 0,0 6 0,2-6 0,-3 0 0,0 5 0,6 0 0,-6 0 0,6 0 0,-5-4 0,5 5 0,-5-5 0,5 5 0,-2-5 0,3 3 0,-3 0 0,-1 0 0,4-5 0,-2 11 0,4-11 0,-4 7 0,5-7 0,-6 10 0,2-10 0,-1 7 0,-5-7 0,7 5 0,-6-3 0,1-3 0,-1 3 0,-3-3 0,5 4 0,-1-4 0,-4 4 0,4-6 0,-6 0 0,0 7 0,-6-6 0,2 8 0,-5-4 0,4-4 0,-5 4 0,2 3 0,-2 2 0,-3-2 0,3 2 0,-1 0 0,1 5 0,-3-1 0,3 1 0,-3 0 0,-2-1 0,5-1 0,1-3 0,0 3 0,0-3 0,-3 3 0,7 2 0,-6 0 0,8-1 0,-7 1 0,6-7 0,-9 5 0,5-5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31T11:55:58.779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1589 5 9104,'15'-3'0,"10"1"0,-1 2 0,1 0 0,4 0 0,-1 0 0,-3 0 0,2 0 0,-2 0 0,1 0 0,-1 0 0,2 0 0,-2 0 0,-2 5 0,1 0 0,-1 2 0,2-2 0,3-2 0,-4 7 0,-1-2 0,1 2 0,-4 3 0,5-3 0,-6 1 0,6-1 0,-7 3 0,1-3 0,3 3 0,-3 2 0,6-1 0,-6 1 0,1 0 0,-5-1 0,4 1 0,1 0 0,-1 1 0,-4 4 0,0-4 0,0 4 0,-1 1 0,1-1 0,0 6 0,-1-2 0,-4 2 0,0-1 0,0 3 0,5-4 0,-6 7 0,1-1 0,-5 7 0,5-7 0,-5 2 0,5-2 0,-7-1 0,2 1 0,1 4 0,-1 0 0,0 1 0,-5-6 0,2 5 0,3 1 0,-4-1 0,4-5 0,-3 2 0,-2 4 0,5-4 0,0 3 0,-1-1 0,-4 1 0,0-1 0,0 6 0,0-6 0,0 1 0,0 2 0,0-2 0,0 7 0,0-2 0,0-1 0,0 1 0,0-4 0,0 4 0,0-5 0,0 5 0,0-1-2,0 1 1,0 2-4,0-7 1,0 7 0,0-2 0,-4-1 0,-1 1 0,-2-4 0,2 4 1,4-5 0,-4 5 0,-2-4 0,2 4 0,-1-5 0,1 5 1,3-4-1,-3 4 1,-1-1-1,1 1 1,0 2-1,5-7 1,-2 7-1,-3-2 1,4-1-1,-4 1 1,2-6 0,-2 1 0,3 3 0,-3 3 0,-1-4-1,1-2 1,-2 2 0,2-2 0,2 2 0,-7-1 0,5-3 0,-5 7 0,6-6 0,-6 1 0,7-2 0,-2-3 0,-2-1 0,2-4 1,-5 4-1,5-3 1,-4 2-1,4 3 1,-5-1 0,5 1 0,-5-1 0,5 0 0,-4 1 0,4-1 1,-5 1-1,5-1 0,-5 1 0,5-1 1,-5 5-1,5 1 1,-6-3-1,1-7 0,2 3 1,-2-4 0,5 2-1,-4-1 1,4 1 0,-5-6 0,5 4 0,-5-4 0,7 4 0,-2-4 0,-2 4 0,3-4 0,-6 0 0,5-6 0,-5 6 0,5-1 0,-5 3 0,5-3 0,-4-2-1,4 2 1,-7 3-1,2-3 1,2 6-1,-2-6 1,6 3-1,-6-3 1,2-1-1,-2 7 1,-2-7-1,7 1 0,-4-1-1,4 2 1,-5-2 0,5 6 0,-5-6-1,5 2 1,-4-2 0,4 1 0,-5-2-1,5 2 1,-7 3-1,3-3 1,0 1-1,0-5 1,4 1 0,-5 4 0,5-4-1,-5 4 1,2-4 0,-2-1 0,-1-1 0,6 1 0,-5 0 0,5-1 0,-5 1 0,6 0 0,-3 0 0,2-1 0,2-4 0,-7 0 1,7 0-1,-2 4 0,2-5 0,-2-5 0,3 5 1,-6-3-1,3 4 1,3-2-1,-3-3 1,4-3 0,1 6-1,0-3 1,0-4-1,0 6 1,0-7 0</inkml:trace>
  <inkml:trace contextRef="#ctx0" brushRef="#br0" timeOffset="2777">1605 3 9770,'-8'0'-26,"1"0"24,4 0 2,2 0 0,-6 0 0,7 0 0,-7 0 0,3 0 0,0 0 0,-3 0 0,3 0 0,-3 0 0,3 0 0,-3 0 0,0 0 0,-1 0 0,-3 0 0,1 0 0,-2 3 0,-3 1 0,1 0 0,1 1 0,1-3 0,2 0 0,-2 3 0,1-3 0,-2 3 0,-1-3 0,2 3 0,1-2 0,-2 2 0,4-3 0,-4 3 0,4-3 0,0 3 0,-2-2 0,1 2 0,0-3 0,3 3 0,-3-2 0,0 1 0,1-1 0,1 2 0,0-3 0,-2 3 0,2-2 0,-2 2 0,1-1 0,-1 0 0,1 3 0,-3-2 0,1-1 0,-2 1 0,-1-1 0,2 1 0,1 1 0,-1-1 0,-1 2 0,-4 0 0,0 1 0,2-3 0,3-1 0,0 1 0,-3 3 0,3-3 0,-1 0 0,4-1 0,-4 1 0,2 1 0,-1-1 0,-2 2 0,0 0 0,-3 0 0,-1 1 0,2-1 0,1 0 0,-1 0 0,4-2 0,0 1 0,0-1 0,2 1 0,-2-1 0,1 1 0,-2-1 0,2 2 0,1 0 0,1 1 0,-3-1 0,3 0 0,-1 1 0,-1-1 0,2 0 0,-2 1 0,1-1 0,-1 3 0,-1 0 0,1-1 0,1-1 0,1-1 0,-3 1 0,0 1 0,0 1 0,-1 0 0,3-3 0,-1 1 0,2-1 0,-2 3 0,-1 0 0,-1 0 0,3-3 0,-1 0 0,1 1 0,2 1 0,-2 1 0,0 0 0,0-3 0,0 1 0,3-1 0,-1 0 0,1 1 0,0-1 0,-1 1 0,3 1 0,1 1 0,-1 0 0,-3-3 0,1 1 0,0-1 0,-1 0 0,1 3 0,-1 0 0,1 1 0,0-2 0,-1 0 0,1 5 0,0-2 0,-1-2 0,1 0 0,0-1 0,-1 1 0,2-1 0,1 3 0,-2-3 0,2 1 0,-1-2 0,-2 0 0,4 1 0,-1 1 0,0 0 0,-3 0 0,1 0 0,2 0 0,0-3 0,4 0 0,-6 1 0,2 2 0,2-5 0,-4 8 0,4-5 0,-2 7 0,-1-3 0,4 1 0,-3-4 0,3 1 0,-3-2 0,2-1 0,-2 0 0,4 1 0,-6 2 0,3 2 0,-2 3 0,1-1 0,1-4 0,1 0 0,2-4 0,-5 5 0,5 0 0,-6 0 0,7 4 0,-7 0 0,6-1 0,-2 1 0,3 0 0,0-1 0,0 1 0,0-3 0,0 1 0,0-1 0,0-1 0,0 3 0,0-6 0,0 6 0,0-5 0,-3 4 0,2-4 0,-2 4 0,3-4 0,0 5 0,0-6 0,0 6 0,0-6 0,0 6 0,0-6 0,0 3 0,0-1 0,0-2 0,0 3 0,0-4 0,0 4 0,0-3 0,0 3 0,0-4 0,0 4 0,0-3 0,0 6 0,3-6 0,-2 3 0,2-1 0,-3-2 0,0 6 0,0-5 0,0 4 0,0-4 0,1 1 0,1-2 0,-1-1 0,2 0 0,-3 1 0,1-1 0,2 0 0,-3-3 0,4 3 0,-4-3 0,0 3 0,3 1 0,-2-1 0,2 4 0,-3-3 0,3 3 0,-2-4 0,2 0 0,-3 1 0,0-4 0,0 2 0,0-2 0,4 4 0,-4-4 0,4 2 0,-4-2 0,0 4 0,0-1 0,3-3 0,-2 3 0,2-3 0,-3 3 0,0 1 0,3-1 0,-2-3 0,2 3 0,-3-7 0,0 4 0,0-4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31T12:01:31.275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262 105 9298,'0'-17'0,"0"5"0,0 1 0,0-1 0,0-5 0,0-1 0,0 8 0,0 3 0,0 7 0,0 19 0,0 4 0,-1 10 0,-5-9 0,-4 7 0,-7-2 0,-7 4 0,1 2 0,-2 0 0,1 0 0,5-2 0,-4-4 0,3-4 0,3-7 0,-1-1 0,1 0 0,7-7 0,2-2 0,8-8 0,0 0 0,8 0 0,4 0 0,-3 0 0,3 0 0,0 8 0,5 3 0,1 5 0,-1 1 0,1 3 0,-1 3 0,6-3 0,1 3 0,-1 2 0,-5-2 0,5 3 0,0-3 0,0-6 0,-5 1 0,-1-1 0,1-5 0,-1-4 0,1-2 0,-9-4 0,7-10 0,-6-2 0</inkml:trace>
  <inkml:trace contextRef="#ctx0" brushRef="#br0" timeOffset="841">210 385 9297,'-17'8'0,"-1"-6"0,6 7 0,1-3 0,7-4 0,-4 6 0,8-8 0,8 0 0,4 0 0,5 0 0,6 0 0,5 0 0,6 0 0,1 0 0,0 0 0,2 0 0,4 0 0,4 0 0,7 0 0,1 0 0,-1 0 0,2 0 0,5 0 0,5 0 0,11 0 0,-3-2-147,4-4 0,2 4 147,-3-4 0,9-1 0,-3 1 0,-3-6 0,-2 6 0,-4 1 0,-3 5 0,1-6 0,0 0 0,-13 0 0,-5 6 0,-17 0 0,0 0 0,-12 0 0,1 0 0,-13 8 0,-3-6 0,-8 6 147,0-1 0,-2-5-147,-4 4 0,4-4 0,-7-2 0,3 0 0,4 0 0,-6 0 0,8-8 0,-8 6 0,-1-5 0</inkml:trace>
  <inkml:trace contextRef="#ctx0" brushRef="#br0" timeOffset="1301">1853 123 9297,'-18'0'0,"1"0"0,7 2 0,4 4 0,4-4 0,2 7 0,0-3 0,8-2 0,4 8 0,9-6 0,2 5 0,1 1 0,-7 5 0,6 1 0,1-1 0,-1 1 0,-6-1 0,-1 1 0,-4-1 0,1 1 0,-7-1 0,0 1 0,-6-1 0,0 1 0,0-1 0,0 0 0,0 1 0,-2-1 0,-4 1 0,-4 1 0,-7 5 0,-1-5 0,1 4 0,-6-1 0,-1 1 0,1-4 0,6 5 0,-1-7 0,1-5 0,5 3 0,0-3 0,8-4 0,-3 7 0,7-5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31T12:01:35.751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282 6 9027,'-10'0'0,"-6"0"0,9 7 0,-5 5 0,-4 9 0,5 3 0,1 7 0,-2-2 0,1 4 0,-7 2 0,1 0 0,-1 0 0,1 4 0,-1-5 0,3-2 0,3-15 0,-3 0 0,5 1 0,-2-8 0,1-5 0,7-3 0,-4-2 0,10 0 0,4 0 0,-2 2 0,7 4 0,-5 4 0,6 7 0,-1 1 0,7-1 0,-1 3 0,1 3 0,5-4 0,0 5 0,3-5 0,-3-1 0,-4 5 0,5 0 0,1-1 0,-2-11 0,1 5 0,-7-5 0,0-3 0,1-2 0,-1 4 0,1-8 0,-8 13 0,5-13 0,-5 6 0</inkml:trace>
  <inkml:trace contextRef="#ctx0" brushRef="#br0" timeOffset="600">194 407 9082,'8'10'0,"-4"-2"0,8-8 0,-1 0 0,7 0 0,-1 0 0,8 0 0,4 0 0,6 0 0,6 0 0,0 0 0,11 0 0,5-2 0,13-4 0,1 4-131,5-4 1,-4-1 130,4 1 0,-6 0 0,-6 6 0,2 0 0,-8 0 0,-6 0 0,-5 0 0,-14 2 0,2 4 0,-6-2 0,0 7 0,-4-7 0,-7 6 0,-1-4 130,1-4 1,-6 5-131,-1-7 0,-7 0 0,12 0 0,-14 0 0,11-2 0,-7-3 0,8 3 0,-13-14 0,15 6 0,-6-7 0</inkml:trace>
  <inkml:trace contextRef="#ctx0" brushRef="#br0" timeOffset="1053">1452 75 9048,'-9'0'0,"-7"0"0,14 0 0,-6 0 0,10 6 0,4 0 0,4 8 0,7-5 0,1 5 0,-1 3 0,1-3 0,-1 9 0,7 3 0,-1-3 0,-6 8 0,-5-2 0,-2-2 0,1 2 0,-3 1 0,-8 4 0,0 1 0,0 0 0,-8-2 0,-3-3 0,-5 3 0,-1-4 0,-1-4 0,1-2 0,-1-3 0,1-3 0,-1 1 0,3-7 0,3 1 0,4-8 0,8-4 0,0-10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31T11:59:06.305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4054 1978 9521,'-7'0'-4,"1"0"2,6 0 2,0 6 0,0 1 0,-2 6 0,1 0 0,-1 0 0,1-1 0,1 3 0,0 0 0,0 0 0,0-2 0,0 0 0,0 0 0,0 0 0,0-1 0,0 1 0,0 0 0,0 2 0,0 0 0,0 1 0,0-1 0,0-2 0,0 2 0,0 1 0,0-1 0,0 0 0,0-2 0,0-1 0,0 1 0,0 2 0,0 0 0,0 0 0,0-2 0,0 2 0,0 0 0,-2 2 0,0-2 0,0 2 0,2-2 0,-3 3 0,1-1 0,0 3-2,2-1 1,-1 4-2,-1-4 1,2 2-1,-3-2 1,3 3-1,0-1 0,0 2 0,0-1 0,0 2-1,0 0 0,0 0-1,0 2 1,0-2-1,0-1 1,-1-1-1,-1 1 1,1 0-1,-1 0 1,1 0-1,1-4 0,0 1 0,0 1 0,0-1 0,0 1 0,0-1 0,0 0 0,2-1 0,1 0 1,-1 0-1,-2 1 1,0-1 0,0 0 0,0 2 0,3 1 0,-3-1 0,2-2 0,-1 1 1,-1-1 0,0 0-1,0 0 1,0 0 0,0-2 1,0 2-1,0-2 1,0-1-1,0 1 1,0 0 0,0 0 0,0 1 0,0-4 0,0 4 0,0-1 1,0 0-1,0 0 0,2-1 0,0 1 1,1 2-1,-3-2 1,0-1-1,0 2 1,0-4-1,0 4 1,0-1-1,0 5 1,0-2 0,0 1 0,2-4 0,0-2 0,0 1-2,-2-1 1,3 0 1,-2 0-1,1 0 1,-1-2-1,1-3 1,-1 1-3,1 2 2,-1 0 1,-1 2-1,0 0 0,0-1-1,0-1 0,0 0 0,0 6 1,0-2 1,0 4-1,0-4 1,0-3-1,0-3 0,0-1 1,1 5-1,1 0 1,-2 0 0,2-2 0,-1 0-1,-1 0 1,1-3-1,1 1 1,-1 0 0,1 1 0,-1 1-1,-1 0 1,0-2-1,0 0-1,2-1 2,-1 6 0,2-3-1,-3 2 1,0-1 0,0-1-1,0 0 0,0-3 0,0 5 1,0-2-1,0 6 1,0 1-1,0-1 1,0 0 1,0 0-1,0-2 1,0-4-1,0-2 1,0-3-1,0 3 0,0 0 1,0 2-1,0-1 1,0-2-1,0 5 0,0-4 1,0 5 0,0-3-1,0-3 1,0 2 0,0-2 0,0 0-1,0 1 1,2-2-1,0 1 1,0-1 0,-2 2 0,0-3-1,0 3 1,0 0 0,1 1-1,1 1 1,-1-3-1,2 5 0,0-4 1,-3 4-1,3-2 0,0 0 1,-2 0-1,1 0 0,-1-6 0,2 4 0,-3-4 0,3 6 0,0 0 1,-2-2-1,1-1 0,-1-5 1,1 7-1,-1-8 0,2 8 0,0-2 0,-3 0 1,3 2-1,0-5 1,-2 6-1,2-6 1,0 2-1,-3 0 1,6-2 0,-5 3-1,4-1 1,-4-2 0,2 2-1,0-2 1,-2 2 0,1-5 0,1 8 0,-2-8 0,2 5 0,0-2 0,-3-1 0,3 0 0,-3 1 0,3-1 0,-2 1 0,2-1 0,-3 0 0,3 1 0,-3-1 0,3 1 0,0-1 0,-2 1 0,1-1 0,-2 0 0,3 1 0,-2-1 0,2-2 0,0 1 0,-3-1 0,3 2 0,0 1 0,-2-1 0,2 1 0,0-1 0,-3 1 0,6-1 0,-5 0 0,2-2 0,-1 2 0,-1-3 0,5 1 0,-5 1 0,1-1 0,1 0 0,-2 1 0,2-1 0,0-1 0,-3 3 0,3-2 0,0-1 0,-2 3 0,4-5 0,-4 4 0,2-4 0,0 2 0,-2 0 0,1-3 0,-2 3 0</inkml:trace>
  <inkml:trace contextRef="#ctx0" brushRef="#br0" timeOffset="6047">1607 2690 9306,'1'4'0,"4"15"0,-1 4 0,5 2 0,-5-2 0,0 1 0,0 1 0,1 4 0,-4 1 0,4-1 0,-2 0 0,2 1 0,-1 1 0,5 3 0,-4-3 0,5 4 0,-5-9 0,5-2 0,-5 1 0,5 4 0,-6 1 0,6-1 0,-5-1 0,5-4 0,-2 4 0,2-3 0,3 2 0,-3 3 0,1-1 0,-1 1 0,3-1 0,-3 0 0,3 1 0,2-1 0,-5 1 0,-1-1 0,1-4 0,5-1 0,-5 1 0,0 4 0,-2-4 0,1-1 0,3-4 0,-7 4 0,5-6 0,-5 2 0,4-2 0,-4 1 0,7-2 0,-3 2 0,0 3 0,0-3 0,-4 1 0,5-5 0,-2 4 0,2 1 0,3 4 0,-3-4 0,-2 4 0,2-4 0,0 5 0,5-6 0,-6 2 0,1-1 0,-2-2 0,2 7 0,3-7 0,-3 1 0,-2 2 0,2-1 0,-2 1 0,2-1 0,3-4 0,-3 4 0,1 1 0,-1-1 0,3-1 0,-3-4 0,3 0 0,2-1 0,-5 1 0,-1 0 0,1 0 0,5-1 0,-2 6 0,-3-1 0,3 1 0,-3-5 0,3 1 0,1 4 0,1-4 0,0 4 0,-5 1 0,-1-1 0,1-1 0,5-4 0,0 0 0,-1-1 0,1 1 0,0 0 0,-5-1 0,-1 1 0,1 0 0,5 0 0,0-1 0,-1 1 0,-4-5 0,0 0 0,-2-1-2,2 6 0,3 0-2,-3 0 0,-2-1-1,2 1 1,-2-5 0,2 0 0,3-1-1,-3 6 1,-2-5 0,2 0 0,-2-1 0,2 6 1,3 0 0,-3 0 0,-2-6 0,2 1 1,-1 0 0,6 5 0,-5-1 0,0 1 1,-1-2 0,6-3 0,0 3 0,0-3 0,-2 3 1,-4 2 0,5-1 0,-5 1 0,4-5 0,2 0 0,0 0 0,0 4 0,-1 1 0,1 0 0,0-6 0,-1 1 0,1 0-1,0 5 1,0 0-2,-1-1 1,1-1-1,0-3 1,-1 3-1,1-3 0,1 3-1,4 2 1,-4-5-1,4-1 1,-4 1-1,-1 5 0,0 0-1,-1-1 1,1-4-1,0 0 1,0-5-1,-1 5 1,1-7 0,0 2 0,4 1 0,1-1 0,0 5 0,-6-5 1,3 6 0,2-1 0,-1-2 0,7 2 1,-7-5 0,1 5 0,3-5 0,-3 5 0,7-7 0,-1 2 0,-2 1 0,1-1 0,-1 0-1,2-5 1,2 2-1,-2 3 1,-2-4-1,1 4 0,-1-3-1,2-2 1,1 0 0,-7 0 0,6 0-1,-5 0 1,4 0 0,-4 0 0,-1-5 0,-4 0 0,5-1 0,-1 1 1,6 3 0,-6-3 0,3-1 0,-3 1 1,-1-7-1,7 2 1,-6 2-1,6-2 1,-6 2-1,6-2 1,-5-3-1,4 4 0,-1-5 0,2 0 0,1-1 0,-7 0 0,6 6-1,-6-1 1,6 0-1,-5-5 1,4 0-1,-4 1 0,1-1 0,-1 0 1,-4 1 0,4-1 0,-3 0 0,3 1 1,-4-1-1,4 0 1,-4 0 0,-1 1 0,1-1 0,4 0 0,-4 1 0,4-1 0,-4 0 0,-1 0 0,0-1 0,-1-4 0,3 4 0,2-3 0,-2-3 0,2 3 0,-1-6 0,2 6 0,-4-3 0,4 3 0,1-3 0,-1-2 0,-1-4 0,-4 4 0,1-1 0,4-4 0,-4 3 0,4-9 0,-4 4 0,-1 2 0,0-1 0,0 1 0,-1-2 0,1-3 0,-2 2 0,-3-2 0,3 3 0,-3 2 0,3 1 0,1 3 0,0-2 0,-5 2 0,4-3 0,-3-1 0,-2-1 0,2 1 0,-2-5 0,2-1 0,3 1 0,-3 5 0,-2-6 0,2 1 0,-7 0 0,2 4 0,2-1 0,-2-3 0,4 4 0,-4 1 0,2 0 0,-2 4 0,-4-3 0,4-1 0,-1 1 0,1 4 0,-4-4 0,4 3 0,-3 1 0,-2-6 0,5 9 0,0-8 0,-1 3 0,-4-4 0,2 1 0,3-1 0,-3 1 0,2-1 0,-2 1 0,-2 0 0,0-1 0,0 1 0,0 4 0,0 1 0,0 4 0,0-4 0,0 4 0,0-5 0,0 6 0,0-6 0,0 6 0,0-6 0,0 6 0,0-6 0,0 5 0,0-4 0,0-1 0,0-4 0,0 1 0,0 4 0,0-4 0,0 3 0,0 3 0,0-3 0,-2 5 0,-2-4 0,0 4 0,-5-4 0,5 6 0,-1-2 0,-3-1 0,-2 1 0,2 1 0,-2 4 0,2 0 0,-2 1 0,-3-1 0,4 0 0,0-1 0,0-4 0,0 4 0,0-4 0,-5 4 0,5 1 0,1 0 0,-2 1 0,2-1 0,-2 0 0,-2 1 0,7-1 0,-6 0 0,1 1 0,4-1 0,1 0 0,-2 0 0,2 1 0,-5 4 0,6 0 0,-6 0 0,5-4 0,-7 4 0,3 0 0,0 5 0,0-5 0,-1 0 0,-5-3 0,0 4 0,1 0 0,-1 4 0,0 4 0,1-4 0,-1-2 0,0 2 0,0 1 0,1 4 0,-1-5 0,0 0 0,5 0 0,1 5 0,-1 0 0,-5 0 0,0-5 0,1 0 0,-1 0 0,0 0 0,1 0 0,-1-1 0,0 1 0,0 3 0,1-3 0,4-1 0,0 1 0,0-2 0,-4 2 0,-1 4 0,0-4 0,1-2 0,-1 3 0,0-3 0,0 2 0,1 3 0,-1-2 0,5 0 0,0-1 0,1 4 0,-5-7 0,5 3 0,-4 3 0,9-5 0,-5 7 0,5 0 0,-9 0 0,5 0 0,-7 0 0,1 0 0,-1 0 0,0 0 0,5 0 0,1 0 0,-1 0 0,-5 0 0,5 0 0,0 0 0,1 0 0,-6 0 0,2 2 0,3 3 0,-3-3 0,3 3 0,2-4 0,-2-1 0,5 0 0,-5 0 0,1 0 0,-1 0 0,0 0 0,5 0 0,-5 0 0,7 0 0,-3 0 1,-1 0 0,5 0-1,-4 0 1,6 0-1</inkml:trace>
  <inkml:trace contextRef="#ctx0" brushRef="#br0" timeOffset="-4180">2974 13 9104,'15'-3'0,"10"1"0,-1 2 0,1 0 0,4 0 0,-1 0 0,-3 0 0,2 0 0,-2 0 0,1 0 0,-1 0 0,2 0 0,-2 0 0,-2 5 0,1 0 0,-1 2 0,2-2 0,3-2 0,-4 7 0,-1-2 0,1 2 0,-4 3 0,5-3 0,-6 1 0,6-1 0,-7 3 0,1-3 0,3 3 0,-3 2 0,6-1 0,-6 1 0,1 0 0,-5-1 0,4 1 0,1 0 0,-1 1 0,-4 4 0,0-4 0,0 4 0,-1 1 0,1-1 0,0 6 0,-1-2 0,-4 2 0,0-1 0,0 3 0,5-4 0,-6 7 0,1-1 0,-5 7 0,5-7 0,-5 2 0,5-2 0,-7-1 0,2 1 0,1 4 0,-1 0 0,0 1 0,-5-6 0,2 5 0,3 1 0,-4-1 0,4-5 0,-3 2 0,-2 4 0,5-4 0,0 3 0,-1-1 0,-4 1 0,0-1 0,0 6 0,0-6 0,0 1 0,0 2 0,0-2 0,0 7 0,0-2 0,0-1 0,0 1 0,0-4 0,0 4 0,0-5 0,0 5 0,0-1-2,0 1 1,0 2-4,0-7 1,0 7 0,0-2 0,-3-7 0</inkml:trace>
  <inkml:trace contextRef="#ctx0" brushRef="#br0" timeOffset="7429">2990 11 9770,'-8'0'-26,"1"0"24,4 0 2,2 0 0,-6 0 0,7 0 0,-7 0 0,3 0 0,0 0 0,-3 0 0,3 0 0,-3 0 0,3 0 0,-3 0 0,0 0 0,-1 0 0,-3 0 0,1 0 0,-2 3 0,-3 1 0,1 0 0,1 1 0,1-3 0,2 0 0,-2 3 0,1-3 0,-2 3 0,-1-3 0,2 3 0,1-2 0,-2 2 0,4-3 0,-4 3 0,4-3 0,0 3 0,-2-2 0,1 2 0,0-3 0,3 3 0,-3-2 0,0 1 0,1-1 0,1 2 0,0-3 0,-2 3 0,2-2 0,-2 2 0,1-1 0,-1 0 0,1 3 0,-3-2 0,1-1 0,-2 1 0,-1-1 0,2 1 0,1 1 0,-1-1 0,-1 2 0,-4 0 0,0 1 0,2-3 0,3-1 0,0 1 0,-3 3 0,3-3 0,-1 0 0,4-1 0,-4 1 0,2 1 0,-1-1 0,-2 2 0,0 0 0,-3 0 0,-1 1 0,2-1 0,1 0 0,-1 0 0,4-2 0,0 1 0,0-1 0,2 1 0,-2-1 0,1 1 0,-2-1 0,2 2 0,1 0 0,1 1 0,-3-1 0,3 0 0,-1 1 0,-1-1 0,2 0 0,-2 1 0,1-1 0,-1 3 0,-1 0 0,1-1 0,1-1 0,1-1 0,-3 1 0,0 1 0,1 0 0</inkml:trace>
  <inkml:trace contextRef="#ctx0" brushRef="#br0" timeOffset="7430">1588 804 9742,'-4'5'0,"-2"4"0,1 3 0,-2-3 0,2 1 0,-1-2 0,-2 0 0,4 1 0,-1 1 0,0 0 0,-3 0 0,1 0 0,2 0 0,0-3 0,4 0 0,-6 1 0,2 2 0,2-5 0,-4 8 0,4-5 0,-2 7 0,-1-3 0,4 1 0,-3-4 0,3 1 0,-3-2 0,2-1 0,-2 0 0,4 1 0,-6 2 0,3 2 0,-2 3 0,1-1 0,1-4 0,1 0 0,2-4 0,-5 5 0,5 0 0,-6 0 0,7 4 0,-7 0 0,6-1 0,-2 1 0,3 0 0,0-1 0,0 1 0,0-3 0,0 1 0,0-1 0,0-1 0,0 3 0,0-6 0,0 6 0,0-5 0,-3 4 0,2-4 0,-2 4 0,3-4 0,0 5 0,0-6 0,0 6 0,0-6 0,0 6 0,0-6 0,0 3 0,0-1 0,0-2 0,0 3 0,0-4 0,0 4 0,0-3 0,0 3 0,0-4 0,0 4 0,0-3 0,0 6 0,3-6 0,-2 3 0,2-1 0,-3-2 0,0-2 0</inkml:trace>
  <inkml:trace contextRef="#ctx0" brushRef="#br0" timeOffset="12217">1398 1657 9040,'-7'2'0,"-2"-1"0,9 2 0,-3-3 0,3-6 0,0 5 0,0-5 0,0 3 0,0 3 0,0 5 0,0 0 0,0 10 0,0-5 0,0 3 0,2-2 0,0-1 0,0 1 0,-2 2 0,1 2 0,1 0 0,-1 0 0,1-2 0,1 2 0,-1 0 0,1 0 0,-1-3 0,-1 1 0,1 0 0,1 0 0,-1 0 0,1 0 0,-1-1 0,-1 1 0,4 2 0,-3 0 0,0 0 0,1 1 0,0-1 0,4 3 0,-4-5 0,-1-2 0,2-3 0,0 3 0,0-2 0,0 1 0,-2-1 0,2 2 0,-2-3 0,0 3 0,1-3 0,-1 3 0,3-3 0,-4 7 0,4-5 0,-3 5 0,3-1 0,-4-1 0,1 0 0,1-3 0,-1 1 0,0-3 0,0 4 0,0-1 0,0-2 0,0 3 0,0-1 0,3-2 0,-4 3 0,5-2 0,-3 3 0,1 0 0,2 0 0,-3-1 0,1 1 0,2 3 0,-6-3 0,6 3 0,-5-3 0,4 0-2,-4 0-2,5-3 0,-5 2 0,4-2 1,-1 3 1,-1-1 0,2 1-1,-3 0 0,1-6 1,-1 5-1,-1-5 1,5 6 0,-5-1 1,4 4-1,-1-2 1,-1 1 0,3-5 1,-5 2-1,5-5 1,-6 0 0,3-4 0,-3-3 0</inkml:trace>
  <inkml:trace contextRef="#ctx0" brushRef="#br0" timeOffset="16811">3887 2100 8927,'-7'4'0,"-2"-1"0,8-3 0,-4 2 0,4-1 0,-2 2 0,0-3 0,0 0 0,-1 0 0,-1 0 0,1 0 0,-5 0 0,2 0 0,-6 0 0,6 0 0,-5 0 0,2 0 0,-3-3 0,1 0 0,-4-4 0,2 1 0,-1 2 0,2-1 0,0 3 0,2-2 0,-2 2 0,1-3 0,-3 3 0,2-3 0,0 1 0,0 0 0,0 0 0,1 2 0,-1-2 0,0 2 0,0-3 0,3 1 0,-5-2 0,4-1 0,-4 1 0,2 2 0,3 1 0,-2 0 0,0 2 0,-3-3 0,2 2 0,2 0 0,1 1 0,-3-1 0,0 1 0,0-1 0,0-1 0,0 1 0,-2 0 0,0 2 0,1-2 0,1-1 0,0-1 0,0 2 0,0-2 0,0 2 0,1-3 0,-3 1 0,0-2 0,0 1 0,2 1 0,2 0 0,0 0 0,1-1 0,-3 0 0,0 0 0,0-2 0,0 3 0,1 0 0,-1-1 0,0-1 0,0 2 0,0-1 0,0 2 0,1-2 0,-1 0 0,0 1 0,-2-1 0,0 0 0,0 0 0,2 0 0,-2 0 0,0 1 0,0-2 0,3 2 0,-1-2 0,0 0 0,0-1 0,0 1 0,0 0 0,1-1 0,1 1 0,0-1 0,3 1 0,-3 0 0,0-1 0,-4-2 0,0-2 0,2 2 0,3 0 0,-1 2 0,-2 1 0,3-1 0,-1-2 0,0 2 0,-4-5 0,-2 5 0,-2-5 0,2 5 0,2-6 0,2 6 0,0-1 0,3 4 0,-2-2 0,2 0 0,-3-2 0,3 2 0,-2-2 0,1 2 0,2-2 0,-2 1 0,3 1 0,-7-3 0,4 1 0,-4-3 0,5 3 0,-2-4 0,2 2 0,0-3 0,0 3 0,1-2 0,-1 3 0,-3-2 0,3-1 0,-2 2 0,2-3 0,-3 1 0,1-1 0,-1 0 0,0 0 0,0 0 0,3-2 0,-2 4 0,2-4 0,0 2 0,-2 0 0,5-3 0,-3 3 0,1-3 0,2 3 0,-2-3 0,2 3 0,1 3 0,2-2 0,-1 2 0,1-3 0,0 1 0,0-1 0,2 3 0,-4-2 0,5 2 0,-3-3 0,2 3 0,-3-5 0,1 4 0,-2-7 0,-1 4 0,-1-2 0,2 4 0,-2 2 0,5-2 0,-1 1 0,-2 2 0,3-4 0,-4 1 0,-2-2 0,2-2 0,-5 4 0,5-1 0,-2 0 0,5 3 0,-2-2 0,1 2 0,-1-3 0,-2 3 0,4-2 0,-2 1 0,2 2 0,-4-6 0,4 4 0,-6-4 0,4 2 0,0 2 0,-1 0 0,1 3 0,-1-3 0,1 3 0,-1-3 0,1 2 0,0-1 0,-2 1 0,0-2 0,0 1 0,-3-3 0,4 0 0,-7-2 0,3 0 0,0 0 0,2 2 0,0 1 0,-2-1 0,1 2 0,2 0 0,0 1 0,-3-3 0,1 2 0,0 0 0,-2 3 0,1-3 0,-1 1 0,-1 0 0,0-3 0,0 3 0,0 0 0,-2-1 0,1 0 0,-4-4 0,4 2 0,-1 0 0,0 0 0,0 3 0,-3-5 0,1 0 0,1 3 2,1 1 0,-1 1 0,1-1 1,-2 1 0,-1 2 0,1 0 0,-1 0 1,0 1-1,1 0 1,-2 1 0,0 0 0,1-1 0,0 1 0,1 1 0,2 1 0,-3 1 0,1-2 0,0 0 0,0 3 0,2 0 0,-2 2 0,0 0 0,-2 0 0,0 0 0,-1 0 1,1 1-1,0 1 1,0-1-1,-1 4 1,2-1-1,1 2 0,-2 1 0,2-1 0,-1-2-1,1 1 0,1 0-1,1 3 1,1-1-1,-4 2 1,2 0-1,-1 0 1,-1 2-1,3 0 0,-2 1 0,2 1 1,-2 0-2,2-1 1,0 2-2,2 1 1,0-1-1,1 3 0,-3 0 0,0 0 0,0 1 0,2-3 0,-1 2 0,-1 1 0,1-1 0,-3 0 0,3 1 0,-1-3 0,3 3 0,2-1 0,-1 1 0,-2-1 0,2 1 0,1-3 0,2 3 0,-1-1 0,0 1 0,1 2 0,-1-2 0,3-1 0,-2 2 0,0 1 0,1-1 0,-2 2 0,0 1 0,0 0 0,0 0 0,1-1 0,0-1 0,-3 2 0,3 0 0,0-1 0,-2 3 0,2 0 0,-3-1 0,3 0 0,-1 1 0,3 1 0,-1 1 0,1 0 0,0-1 0,2 1 0,-2 0 0,2-1 0,0 2 0,0 0 0,2 0 0,-2 1 0,2 0 0,-3 0 0,3 0 0,-2 0 0,2-1 0,0 3 0,-1 0 0,1 2 0,-2 1 0,2 1 0,-1-2 0,1 0 0,1 0 0,-1-5 0,1 5 0,1 0 0,-2-1 0,0 1 0,0 0 0,2-2 0,0 0 0,0-1 0,0 1 0,0 2 0,0 1 0,0 1 0,0 1 0,0 3 0,0-4 0,0 3 0,0-2 0,0 0 0,0 2 0,0 2 0,1-3 0,1 3 0,-1-4 0,3 1 0,-1 0 0,1 3 0,-1-1 0,2-2 0,0 1 0,0-3 0,0 5 0,2-3 0,-1 0 0,1-4 0,-1 3 0,0 2 0,1-2-1,-1-1 0,0-1 0,-2 1 0,2-1-1,-2 1 1,2 1-1,0 0 0,-1-1 0,-1-2 0,0-2-1,3 0 0,1 1 0,1 1 0,-1 2-1,-1-4 1,0 1-1,1 1 1,-1 2-1,2-2 1,-1 2 0,0-2 0,0 0 1,0 2 0,1 1 0,0-1 0,-1 1 1,-1-3 0,1 0 0,1 0 1,2 2-1,-3 0 1,1 0 0,0-4 0,0 1 0,2-1 0,1 0 0,-1 0 0,1-1 0,1-3 0,0-1 0,-1 1 0,1 1 0,0-1 0,1 1-1,1-4 0,-2 0-1,2 1 1,-1 1 0,-2 3 0,1 0 0,-3-3 0,2 1 0,-1 0 1,3-1 0,1 1 0,0-2-1,-2-1 1,0-1 0,0 1 0,0-2-1,-1 0 1,1 1-1,0 0 0,2 2 0,0-1 0,0-1-1,-2 0 1,0-2 0,-1-1 0,1 2 0,0 1 0,0-1 0,0-2 0,0 3 1,-1-1 0,4 3-1,1 0 1,0-2 0,0-1 0,-2-2-1,2 0 1,-2-2-1,2 4 0,-1-5 0,1 4 1,0-3-1,-2 0 0,-1 1 0,3-1 0,-3 2 0,1 0 1,-1-2-1,1 0 1,0 0-1,2 3 1,-2-4-1,2-1 1,-3 1-1,1-1 0,1 2 0,-1-2 0,0 2-1,-2-2 1,-1 1 0,1-2 0,1 0 0,1 1 0,-4 1 0,2-1 0,-2 0 0,2-3 1,2 1 0,0 0 0,1 0-1,-1 0 1,-1 0-1,3-1 1,-2 1-1,2 0 1,0 0-1,0 0 0,-1-1 0,-1-1 0,-1 1-1,3-2 1,-2 2 0,0-2 0,0 3 0,0-3 0,2 2 0,-2 1 0,3 0 0,-1 0 0,0 0 0,0-1 0,-1 1-1,1 0 1,1 0 0,-3 0 0,2 0 0,-2 2 0,3-1 0,-1 1 1,2-1-1,0 1 1,0-1-1,0 1 1,3 0 0,-1 0 0,3 0-1,-3-2 1,2 0-1,-1 0 1,1-1-1,-1-2 1,-1 2-1,-2-4 1,3 1 0,-1-3 0,3 2-1,0-1 1,-2 0-1,-1-2 1,1 0-1,0-1 1,1 2 0,-4-2 0,2 2-1,-4 0 1,-1 1 0,1-1 0,0 0 0,2 1 0,-1-1 0,-1 1 0,-2-1 0,2 0 0,-1 1 0,1-1 0,0 0-1,-2-2 1,-2 2-1,2-2 1,-1 0 0,-2 0 0,3-2-1,0 2 1,0-2 0,-2 0 0,2 1 0,0-1 0,2 1 0,-2-1 0,2-1 0,-2 1 0,2 1 0,-2-1 0,0 1 0,-2-1 0,0-1-1,0 1 1,0-1-1,-1 1 0,1-1 1,2 4-1,0-3 1,0 0 0,-2-2 0,0 0 0,0 0 0,0 1 0,-1 1 0,1-1 0,0 1 0,0-1 0,0-1 0,0 0-1,2 0 1,-1 0-1,1 0 1,-2 2-1,0 0 1,0 0-1,0-2 1,0 0-1,-1 0 1,1 0 0,0 0 0,1 0 0,1 0 0,-2 0-1,2 0 1,1 0 0,-1 0 0,0 0 0,0 0 0,-1 0-1,1 0 1,-1 0-1,1 0 1,-1 0-1,1 0 1,-2 0-1,0 0 1,0 0-1,0 0 1,-1 2-1,1 0 1,0 0 0,2-2 0,0 0 0,1 0 0,-1 0 0,-2 0-1,2 0 1,-3 0-1,-2 0 1,1 0-1,2-2 1,0 1-1,-1-1 1,1 1-1,0 1 1,0-1-1,0-1 1,-3 1-1,1-1 1,0 2 0,2 0 0,-1-3-1,1 1 1,0 0 0,0 2 0,0-2-1,0 0 1,-1-2 0,1 2 0,0-1-1,0 1 1,0-1-1,0-2 1,-1 0-1,1 0 0,0 3 0,3-7 0,-1 5 1,3-5-1,-6 5 1,3-2 0,-1 0 0,2-1 0,0-3 0,0 4 0,-3 0 0,0-1 0,-1-2 0,-2 2-1,0-5 0,2 5 0,-5-6 0,5 3-1,-4-2 1,4 2 0,-5-2-1,2 4 1,-3-4-1,1 5 1,-1-5 0,-2 5 0,2-2 1,-6-1-1,6 3 1,-2-5 0,-1 5 0,0-5 0,0 5 0,-3-3 0,3 4 0,0-3 0,-2 2 0,2-5 0,0 4 0,-3-4 0,3 2 0,0 0 0,-2-2 0,4 5 0,-4-5 0,2 2 0,0 0 0,-2-2 0,1 5 0,-2-5 0,3 5 0,-2-3 0,2 4 0,-3-1 0,3 1 0,-3 3 0,3-3 0,-3 5 0,0-5 0,0 3 0,0-1 0,3-1 0,-2 4 0,2-5 0,-3 5 0,0-4 0,0 1 0,0-2 0</inkml:trace>
  <inkml:trace contextRef="#ctx0" brushRef="#br0" timeOffset="183697">4054 1970 9521,'-7'0'-4,"1"0"2,6 0 2,0 6 0,0 1 0,-2 6 0,1 0 0,-1 0 0,1-1 0,1 3 0,0 0 0,0 0 0,0-2 0,0 0 0,0 0 0,0 0 0,0-1 0,0 1 0,0 0 0,0 2 0,0 0 0,0 1 0,0-1 0,0-2 0,0 2 0,0 1 0,0-1 0,0 0 0,0-2 0,0-1 0,0 1 0,0 2 0,0 0 0,0 0 0,0-2 0,0 2 0,0 0 0,-2 2 0,0-2 0,0 2 0,2-2 0,-3 3 0,1-1 0,0 3-2,2-1 1,-1 4-2,-1-4 1,2 2-1,-3-2 1,3 3-1,0-1 0,0 2 0,0-1 0,0 2-1,0 0 0,0 0-1,0 2 1,0-2-1,0-1 1,-1-1-1,-1 1 1,1 0-1,-1 0 1,1 0-1,1-4 0,0 1 0,0 1 0,0-1 0,0 1 0,0-1 0,0 0 0,2-1 0,1 0 1,-1 0-1,-2 1 1,0-1 0,0 0 0,0 2 0,3 1 0,-3-1 0,2-2 0,-1 1 1,-1-1 0,0 0-1,0 0 1,0 0 0,0-2 1,0 2-1,0-2 1,0-1-1,0 1 1,0 0 0,0 0 0,0 1 0,0-4 0,0 4 0,0-1 1,0 0-1,0 0 0,2-1 0,0 1 1,1 2-1,-3-2 1,0-1-1,0 2 1,0-4-1,0 4 1,0-1-1,0 5 1,0-2 0,0 1 0,2-4 0,0-2 0,0 1-2,-2-1 1,3 0 1,-2 0-1,1 0 1,-1-2-1,1-3 1,-1 1-3,1 2 2,-1 0 1,-1 2-1,0 0 0,0-1-1,0-1 0,0 0 0,0 6 1,0-2 1,0 4-1,0-4 1,0-3-1,0-3 0,0-1 1,1 5-1,1 0 1,-2 0 0,2-2 0,-1 0-1,-1 0 1,1-3-1,1 1 1,-1 0 0,1 1 0,-1 1-1,-1 0 1,0-2-1,0 0-1,2-1 2,-1 6 0,2-3-1,-3 2 1,0-1 0,0-1-1,0 0 0,0-3 0,0 5 1,0-2-1,0 6 1,0 1-1,0-1 1,0 0 1,0 0-1,0-2 1,0-4-1,0-2 1,0-3-1,0 3 0,0 0 1,0 2-1,0-1 1,0-2-1,0 5 0,0-4 1,0 5 0,0-3-1,0-3 1,0 2 0,0-2 0,0 0-1,0 1 1,2-2-1,0 1 1,0-1 0,-2 2 0,0-3-1,0 3 1,0 0 0,1 1-1,1 1 1,-1-3-1,2 5 0,0-4 1,-3 4-1,3-2 0,0 0 1,-2 0-1,1 0 0,-1-6 0,2 4 0,-3-4 0,3 6 0,0 0 1,-2-2-1,1-1 0,-1-5 1,1 7-1,-1-8 0,2 8 0,0-2 0,-3 0 1,3 2-1,0-5 1,-2 6-1,2-6 1,0 2-1,-3 0 1,6-2 0,-5 3-1,4-1 1,-4-2 0,2 2-1,0-2 1,-2 2 0,1-5 0,1 8 0,-2-8 0,2 5 0,0-2 0,-3-1 0,3 0 0,-3 1 0,3-1 0,-2 1 0,2-1 0,-3 0 0,3 1 0,-3-1 0,3 1 0,0-1 0,-2 1 0,1-1 0,-2 0 0,3 1 0,-2-1 0,2-2 0,0 1 0,-3-1 0,3 2 0,0 1 0,-2-1 0,2 1 0,0-1 0,-3 1 0,6-1 0,-5 0 0,2-2 0,-1 2 0,-1-3 0,5 1 0,-5 1 0,1-1 0,1 0 0,-2 1 0,2-1 0,0-1 0,-3 3 0,3-2 0,0-1 0,-2 3 0,4-5 0,-4 4 0,2-4 0,0 2 0,-2 0 0,1-3 0,-2 3 0</inkml:trace>
  <inkml:trace contextRef="#ctx0" brushRef="#br0" timeOffset="183698">1607 2682 9306,'1'4'0,"4"15"0,-1 4 0,5 2 0,-5-2 0,0 1 0,0 1 0,1 4 0,-4 1 0,4-1 0,-2 0 0,2 1 0,-1 1 0,5 3 0,-4-3 0,5 4 0,-5-9 0,5-2 0,-5 1 0,5 4 0,-6 1 0,6-1 0,-5-1 0,5-4 0,-2 4 0,2-3 0,3 2 0,-3 3 0,1-1 0,-1 1 0,3-1 0,-3 0 0,3 1 0,2-1 0,-5 1 0,-1-1 0,1-4 0,5-1 0,-5 1 0,0 4 0,-2-4 0,1-1 0,3-4 0,-7 4 0,5-6 0,-5 2 0,4-2 0,-4 1 0,7-2 0,-3 2 0,0 3 0,0-3 0,-4 1 0,5-5 0,-2 4 0,2 1 0,3 4 0,-3-4 0,-2 4 0,2-4 0,0 5 0,5-6 0,-6 2 0,1-1 0,-2-2 0,2 7 0,3-7 0,-3 1 0,-2 2 0,2-1 0,-2 1 0,2-1 0,3-4 0,-3 4 0,1 1 0,-1-1 0,3-1 0,-3-4 0,3 0 0,2-1 0,-5 1 0,-1 0 0,1 0 0,5-1 0,-2 6 0,-3-1 0,3 1 0,-3-5 0,3 1 0,1 4 0,1-4 0,0 4 0,-5 1 0,-1-1 0,1-1 0,5-4 0,0 0 0,-1-1 0,1 1 0,0 0 0,-5-1 0,-1 1 0,1 0 0,5 0 0,0-1 0,-1 1 0,-4-5 0,0 0 0,-2-1-2,2 6 0,3 0-2,-3 0 0,-2-1-1,2 1 1,-2-5 0,2 0 0,3-1-1,-3 6 1,-2-5 0,2 0 0,-2-1 0,2 6 1,3 0 0,-3 0 0,-2-6 0,2 1 1,-1 0 0,6 5 0,-5-1 0,0 1 1,-1-2 0,6-3 0,0 3 0,0-3 0,-2 3 1,-4 2 0,5-1 0,-5 1 0,4-5 0,2 0 0,0 0 0,0 4 0,-1 1 0,1 0 0,0-6 0,-1 1 0,1 0-1,0 5 1,0 0-2,-1-1 1,1-1-1,0-3 1,-1 3-1,1-3 0,1 3-1,4 2 1,-4-5-1,4-1 1,-4 1-1,-1 5 0,0 0-1,-1-1 1,1-4-1,0 0 1,0-5-1,-1 5 1,1-7 0,0 2 0,4 1 0,1-1 0,0 5 0,-6-5 1,3 6 0,2-1 0,-1-2 0,7 2 1,-7-5 0,1 5 0,3-5 0,-3 5 0,7-7 0,-1 2 0,-2 1 0,1-1 0,-1 0-1,2-5 1,2 2-1,-2 3 1,-2-4-1,1 4 0,-1-3-1,2-2 1,1 0 0,-7 0 0,6 0-1,-5 0 1,4 0 0,-4 0 0,-1-5 0,-4 0 0,5-1 0,-1 1 1,6 3 0,-6-3 0,3-1 0,-3 1 1,-1-7-1,7 2 1,-6 2-1,6-2 1,-6 2-1,6-2 1,-5-3-1,4 4 0,-1-5 0,2 0 0,1-1 0,-7 0 0,6 6-1,-6-1 1,6 0-1,-5-5 1,4 0-1,-4 1 0,1-1 0,-1 0 1,-4 1 0,4-1 0,-3 0 0,3 1 1,-4-1-1,4 0 1,-4 0 0,-1 1 0,1-1 0,4 0 0,-4 1 0,4-1 0,-4 0 0,-1 0 0,0-1 0,-1-4 0,3 4 0,2-3 0,-2-3 0,2 3 0,-1-6 0,2 6 0,-4-3 0,4 3 0,1-3 0,-1-2 0,-1-4 0,-4 4 0,1-1 0,4-4 0,-4 3 0,4-9 0,-4 4 0,-1 2 0,0-1 0,0 1 0,-1-2 0,1-3 0,-2 2 0,-3-2 0,3 3 0,-3 2 0,3 1 0,1 3 0,0-2 0,-5 2 0,4-3 0,-3-1 0,-2-1 0,2 1 0,-2-5 0,2-1 0,3 1 0,-3 5 0,-2-6 0,2 1 0,-7 0 0,2 4 0,2-1 0,-2-3 0,4 4 0,-4 1 0,2 0 0,-2 4 0,-4-3 0,4-1 0,-1 1 0,1 4 0,-4-4 0,4 3 0,-3 1 0,-2-6 0,5 9 0,0-8 0,-1 3 0,-4-4 0,2 1 0,3-1 0,-3 1 0,2-1 0,-2 1 0,-2 0 0,0-1 0,0 1 0,0 4 0,0 1 0,0 4 0,0-4 0,0 4 0,0-5 0,0 6 0,0-6 0,0 6 0,0-6 0,0 6 0,0-6 0,0 5 0,0-4 0,0-1 0,0-4 0,0 1 0,0 4 0,0-4 0,0 3 0,0 3 0,0-3 0,-2 5 0,-2-4 0,0 4 0,-5-4 0,5 6 0,-1-2 0,-3-1 0,-2 1 0,2 1 0,-2 4 0,2 0 0,-2 1 0,-3-1 0,4 0 0,0-1 0,0-4 0,0 4 0,0-4 0,-5 4 0,5 1 0,1 0 0,-2 1 0,2-1 0,-2 0 0,-2 1 0,7-1 0,-6 0 0,1 1 0,4-1 0,1 0 0,-2 0 0,2 1 0,-5 4 0,6 0 0,-6 0 0,5-4 0,-7 4 0,3 0 0,0 5 0,0-5 0,-1 0 0,-5-3 0,0 4 0,1 0 0,-1 4 0,0 4 0,1-4 0,-1-2 0,0 2 0,0 1 0,1 4 0,-1-5 0,0 0 0,5 0 0,1 5 0,-1 0 0,-5 0 0,0-5 0,1 0 0,-1 0 0,0 0 0,1 0 0,-1-1 0,0 1 0,0 3 0,1-3 0,4-1 0,0 1 0,0-2 0,-4 2 0,-1 4 0,0-4 0,1-2 0,-1 3 0,0-3 0,0 2 0,1 3 0,-1-2 0,5 0 0,0-1 0,1 4 0,-5-7 0,5 3 0,-4 3 0,9-5 0,-5 7 0,5 0 0,-9 0 0,5 0 0,-7 0 0,1 0 0,-1 0 0,0 0 0,5 0 0,1 0 0,-1 0 0,-5 0 0,5 0 0,0 0 0,1 0 0,-6 0 0,2 2 0,3 3 0,-3-3 0,3 3 0,2-4 0,-2-1 0,5 0 0,-5 0 0,1 0 0,-1 0 0,0 0 0,5 0 0,-5 0 0,7 0 0,-3 0 1,-1 0 0,5 0-1,-4 0 1,6 0-1</inkml:trace>
  <inkml:trace contextRef="#ctx0" brushRef="#br0" timeOffset="183699">2974 5 9104,'15'-3'0,"10"1"0,-1 2 0,1 0 0,4 0 0,-1 0 0,-3 0 0,2 0 0,-2 0 0,1 0 0,-1 0 0,2 0 0,-2 0 0,-2 5 0,1 0 0,-1 2 0,2-2 0,3-2 0,-4 7 0,-1-2 0,1 2 0,-4 3 0,5-3 0,-6 1 0,6-1 0,-7 3 0,1-3 0,3 3 0,-3 2 0,6-1 0,-6 1 0,1 0 0,-5-1 0,4 1 0,1 0 0,-1 1 0,-4 4 0,0-4 0,0 4 0,-1 1 0,1-1 0,0 6 0,-1-2 0,-4 2 0,0-1 0,0 3 0,5-4 0,-6 7 0,1-1 0,-5 7 0,5-7 0,-5 2 0,5-2 0,-7-1 0,2 1 0,1 4 0,-1 0 0,0 1 0,-5-6 0,2 5 0,3 1 0,-4-1 0,4-5 0,-3 2 0,-2 4 0,5-4 0,0 3 0,-1-1 0,-4 1 0,0-1 0,0 6 0,0-6 0,0 1 0,0 2 0,0-2 0,0 7 0,0-2 0,0-1 0,0 1 0,0-4 0,0 4 0,0-5 0,0 5 0,0-1-2,0 1 1,0 2-4,0-7 1,0 7 0,0-2 0,-3-7 0</inkml:trace>
  <inkml:trace contextRef="#ctx0" brushRef="#br0" timeOffset="183700">2990 3 9770,'-8'0'-26,"1"0"24,4 0 2,2 0 0,-6 0 0,7 0 0,-7 0 0,3 0 0,0 0 0,-3 0 0,3 0 0,-3 0 0,3 0 0,-3 0 0,0 0 0,-1 0 0,-3 0 0,1 0 0,-2 3 0,-3 1 0,1 0 0,1 1 0,1-3 0,2 0 0,-2 3 0,1-3 0,-2 3 0,-1-3 0,2 3 0,1-2 0,-2 2 0,4-3 0,-4 3 0,4-3 0,0 3 0,-2-2 0,1 2 0,0-3 0,3 3 0,-3-2 0,0 1 0,1-1 0,1 2 0,0-3 0,-2 3 0,2-2 0,-2 2 0,1-1 0,-1 0 0,1 3 0,-3-2 0,1-1 0,-2 1 0,-1-1 0,2 1 0,1 1 0,-1-1 0,-1 2 0,-4 0 0,0 1 0,2-3 0,3-1 0,0 1 0,-3 3 0,3-3 0,-1 0 0,4-1 0,-4 1 0,2 1 0,-1-1 0,-2 2 0,0 0 0,-3 0 0,-1 1 0,2-1 0,1 0 0,-1 0 0,4-2 0,0 1 0,0-1 0,2 1 0,-2-1 0,1 1 0,-2-1 0,2 2 0,1 0 0,1 1 0,-3-1 0,3 0 0,-1 1 0,-1-1 0,2 0 0,-2 1 0,1-1 0,-1 3 0,-1 0 0,1-1 0,1-1 0,1-1 0,-3 1 0,0 1 0,1 0 0</inkml:trace>
  <inkml:trace contextRef="#ctx0" brushRef="#br0" timeOffset="183701">1588 796 9742,'-4'5'0,"-2"4"0,1 3 0,-2-3 0,2 1 0,-1-2 0,-2 0 0,4 1 0,-1 1 0,0 0 0,-3 0 0,1 0 0,2 0 0,0-3 0,4 0 0,-6 1 0,2 2 0,2-5 0,-4 8 0,4-5 0,-2 7 0,-1-3 0,4 1 0,-3-4 0,3 1 0,-3-2 0,2-1 0,-2 0 0,4 1 0,-6 2 0,3 2 0,-2 3 0,1-1 0,1-4 0,1 0 0,2-4 0,-5 5 0,5 0 0,-6 0 0,7 4 0,-7 0 0,6-1 0,-2 1 0,3 0 0,0-1 0,0 1 0,0-3 0,0 1 0,0-1 0,0-1 0,0 3 0,0-6 0,0 6 0,0-5 0,-3 4 0,2-4 0,-2 4 0,3-4 0,0 5 0,0-6 0,0 6 0,0-6 0,0 6 0,0-6 0,0 3 0,0-1 0,0-2 0,0 3 0,0-4 0,0 4 0,0-3 0,0 3 0,0-4 0,0 4 0,0-3 0,0 6 0,3-6 0,-2 3 0,2-1 0,-3-2 0,0-2 0</inkml:trace>
  <inkml:trace contextRef="#ctx0" brushRef="#br0" timeOffset="183702">1398 1649 9040,'-7'2'0,"-2"-1"0,9 2 0,-3-3 0,3-6 0,0 5 0,0-5 0,0 3 0,0 3 0,0 5 0,0 0 0,0 10 0,0-5 0,0 3 0,2-2 0,0-1 0,0 1 0,-2 2 0,1 2 0,1 0 0,-1 0 0,1-2 0,1 2 0,-1 0 0,1 0 0,-1-3 0,-1 1 0,1 0 0,1 0 0,-1 0 0,1 0 0,-1-1 0,-1 1 0,4 2 0,-3 0 0,0 0 0,1 1 0,0-1 0,4 3 0,-4-5 0,-1-2 0,2-3 0,0 3 0,0-2 0,0 1 0,-2-1 0,2 2 0,-2-3 0,0 3 0,1-3 0,-1 3 0,3-3 0,-4 7 0,4-5 0,-3 5 0,3-1 0,-4-1 0,1 0 0,1-3 0,-1 1 0,0-3 0,0 4 0,0-1 0,0-2 0,0 3 0,0-1 0,3-2 0,-4 3 0,5-2 0,-3 3 0,1 0 0,2 0 0,-3-1 0,1 1 0,2 3 0,-6-3 0,6 3 0,-5-3 0,4 0-2,-4 0-2,5-3 0,-5 2 0,4-2 1,-1 3 1,-1-1 0,2 1-1,-3 0 0,1-6 1,-1 5-1,-1-5 1,5 6 0,-5-1 1,4 4-1,-1-2 1,-1 1 0,3-5 1,-5 2-1,5-5 1,-6 0 0,3-4 0,-3-3 0</inkml:trace>
  <inkml:trace contextRef="#ctx0" brushRef="#br0" timeOffset="183703">3887 2092 8927,'-7'4'0,"-2"-1"0,8-3 0,-4 2 0,4-1 0,-2 2 0,0-3 0,0 0 0,-1 0 0,-1 0 0,1 0 0,-5 0 0,2 0 0,-6 0 0,6 0 0,-5 0 0,2 0 0,-3-3 0,1 0 0,-4-4 0,2 1 0,-1 2 0,2-1 0,0 3 0,2-2 0,-2 2 0,1-3 0,-3 3 0,2-3 0,0 1 0,0 0 0,0 0 0,1 2 0,-1-2 0,0 2 0,0-3 0,3 1 0,-5-2 0,4-1 0,-4 1 0,2 2 0,3 1 0,-2 0 0,0 2 0,-3-3 0,2 2 0,2 0 0,1 1 0,-3-1 0,0 1 0,0-1 0,0-1 0,0 1 0,-2 0 0,0 2 0,1-2 0,1-1 0,0-1 0,0 2 0,0-2 0,0 2 0,1-3 0,-3 1 0,0-2 0,0 1 0,2 1 0,2 0 0,0 0 0,1-1 0,-3 0 0,0 0 0,0-2 0,0 3 0,1 0 0,-1-1 0,0-1 0,0 2 0,0-1 0,0 2 0,1-2 0,-1 0 0,0 1 0,-2-1 0,0 0 0,0 0 0,2 0 0,-2 0 0,0 1 0,0-2 0,3 2 0,-1-2 0,0 0 0,0-1 0,0 1 0,0 0 0,1-1 0,1 1 0,0-1 0,3 1 0,-3 0 0,0-1 0,-4-2 0,0-2 0,2 2 0,3 0 0,-1 2 0,-2 1 0,3-1 0,-1-2 0,0 2 0,-4-5 0,-2 5 0,-2-5 0,2 5 0,2-6 0,2 6 0,0-1 0,3 4 0,-2-2 0,2 0 0,-3-2 0,3 2 0,-2-2 0,1 2 0,2-2 0,-2 1 0,3 1 0,-7-3 0,4 1 0,-4-3 0,5 3 0,-2-4 0,2 2 0,0-3 0,0 3 0,1-2 0,-1 3 0,-3-2 0,3-1 0,-2 2 0,2-3 0,-3 1 0,1-1 0,-1 0 0,0 0 0,0 0 0,3-2 0,-2 4 0,2-4 0,0 2 0,-2 0 0,5-3 0,-3 3 0,1-3 0,2 3 0,-2-3 0,2 3 0,1 3 0,2-2 0,-1 2 0,1-3 0,0 1 0,0-1 0,2 3 0,-4-2 0,5 2 0,-3-3 0,2 3 0,-3-5 0,1 4 0,-2-7 0,-1 4 0,-1-2 0,2 4 0,-2 2 0,5-2 0,-1 1 0,-2 2 0,3-4 0,-4 1 0,-2-2 0,2-2 0,-5 4 0,5-1 0,-2 0 0,5 3 0,-2-2 0,1 2 0,-1-3 0,-2 3 0,4-2 0,-2 1 0,2 2 0,-4-6 0,4 4 0,-6-4 0,4 2 0,0 2 0,-1 0 0,1 3 0,-1-3 0,1 3 0,-1-3 0,1 2 0,0-1 0,-2 1 0,0-2 0,0 1 0,-3-3 0,4 0 0,-7-2 0,3 0 0,0 0 0,2 2 0,0 1 0,-2-1 0,1 2 0,2 0 0,0 1 0,-3-3 0,1 2 0,0 0 0,-2 3 0,1-3 0,-1 1 0,-1 0 0,0-3 0,0 3 0,0 0 0,-2-1 0,1 0 0,-4-4 0,4 2 0,-1 0 0,0 0 0,0 3 0,-3-5 0,1 0 0,1 3 2,1 1 0,-1 1 0,1-1 1,-2 1 0,-1 2 0,1 0 0,-1 0 1,0 1-1,1 0 1,-2 1 0,0 0 0,1-1 0,0 1 0,1 1 0,2 1 0,-3 1 0,1-2 0,0 0 0,0 3 0,2 0 0,-2 2 0,0 0 0,-2 0 0,0 0 0,-1 0 1,1 1-1,0 1 1,0-1-1,-1 4 1,2-1-1,1 2 0,-2 1 0,2-1 0,-1-2-1,1 1 0,1 0-1,1 3 1,1-1-1,-4 2 1,2 0-1,-1 0 1,-1 2-1,3 0 0,-2 1 0,2 1 1,-2 0-2,2-1 1,0 2-2,2 1 1,0-1-1,1 3 0,-3 0 0,0 0 0,0 1 0,2-3 0,-1 2 0,-1 1 0,1-1 0,-3 0 0,3 1 0,-1-3 0,3 3 0,2-1 0,-1 1 0,-2-1 0,2 1 0,1-3 0,2 3 0,-1-1 0,0 1 0,1 2 0,-1-2 0,3-1 0,-2 2 0,0 1 0,1-1 0,-2 2 0,0 1 0,0 0 0,0 0 0,1-1 0,0-1 0,-3 2 0,3 0 0,0-1 0,-2 3 0,2 0 0,-3-1 0,3 0 0,-1 1 0,3 1 0,-1 1 0,1 0 0,0-1 0,2 1 0,-2 0 0,2-1 0,0 2 0,0 0 0,2 0 0,-2 1 0,2 0 0,-3 0 0,3 0 0,-2 0 0,2-1 0,0 3 0,-1 0 0,1 2 0,-2 1 0,2 1 0,-1-2 0,1 0 0,1 0 0,-1-5 0,1 5 0,1 0 0,-2-1 0,0 1 0,0 0 0,2-2 0,0 0 0,0-1 0,0 1 0,0 2 0,0 1 0,0 1 0,0 1 0,0 3 0,0-4 0,0 3 0,0-2 0,0 0 0,0 2 0,0 2 0,1-3 0,1 3 0,-1-4 0,3 1 0,-1 0 0,1 3 0,-1-1 0,2-2 0,0 1 0,0-3 0,0 5 0,2-3 0,-1 0 0,1-4 0,-1 3 0,0 2 0,1-2-1,-1-1 0,0-1 0,-2 1 0,2-1-1,-2 1 1,2 1-1,0 0 0,-1-1 0,-1-2 0,0-2-1,3 0 0,1 1 0,1 1 0,-1 2-1,-1-4 1,0 1-1,1 1 1,-1 2-1,2-2 1,-1 2 0,0-2 0,0 0 1,0 2 0,1 1 0,0-1 0,-1 1 1,-1-3 0,1 0 0,1 0 1,2 2-1,-3 0 1,1 0 0,0-4 0,0 1 0,2-1 0,1 0 0,-1 0 0,1-1 0,1-3 0,0-1 0,-1 1 0,1 1 0,0-1 0,1 1-1,1-4 0,-2 0-1,2 1 1,-1 1 0,-2 3 0,1 0 0,-3-3 0,2 1 0,-1 0 1,3-1 0,1 1 0,0-2-1,-2-1 1,0-1 0,0 1 0,0-2-1,-1 0 1,1 1-1,0 0 0,2 2 0,0-1 0,0-1-1,-2 0 1,0-2 0,-1-1 0,1 2 0,0 1 0,0-1 0,0-2 0,0 3 1,-1-1 0,4 3-1,1 0 1,0-2 0,0-1 0,-2-2-1,2 0 1,-2-2-1,2 4 0,-1-5 0,1 4 1,0-3-1,-2 0 0,-1 1 0,3-1 0,-3 2 0,1 0 1,-1-2-1,1 0 1,0 0-1,2 3 1,-2-4-1,2-1 1,-3 1-1,1-1 0,1 2 0,-1-2 0,0 2-1,-2-2 1,-1 1 0,1-2 0,1 0 0,1 1 0,-4 1 0,2-1 0,-2 0 0,2-3 1,2 1 0,0 0 0,1 0-1,-1 0 1,-1 0-1,3-1 1,-2 1-1,2 0 1,0 0-1,0 0 0,-1-1 0,-1-1 0,-1 1-1,3-2 1,-2 2 0,0-2 0,0 3 0,0-3 0,2 2 0,-2 1 0,3 0 0,-1 0 0,0 0 0,0-1 0,-1 1-1,1 0 1,1 0 0,-3 0 0,2 0 0,-2 2 0,3-1 0,-1 1 1,2-1-1,0 1 1,0-1-1,0 1 1,3 0 0,-1 0 0,3 0-1,-3-2 1,2 0-1,-1 0 1,1-1-1,-1-2 1,-1 2-1,-2-4 1,3 1 0,-1-3 0,3 2-1,0-1 1,-2 0-1,-1-2 1,1 0-1,0-1 1,1 2 0,-4-2 0,2 2-1,-4 0 1,-1 1 0,1-1 0,0 0 0,2 1 0,-1-1 0,-1 1 0,-2-1 0,2 0 0,-1 1 0,1-1 0,0 0-1,-2-2 1,-2 2-1,2-2 1,-1 0 0,-2 0 0,3-2-1,0 2 1,0-2 0,-2 0 0,2 1 0,0-1 0,2 1 0,-2-1 0,2-1 0,-2 1 0,2 1 0,-2-1 0,0 1 0,-2-1 0,0-1-1,0 1 1,0-1-1,-1 1 0,1-1 1,2 4-1,0-3 1,0 0 0,-2-2 0,0 0 0,0 0 0,0 1 0,-1 1 0,1-1 0,0 1 0,0-1 0,0-1 0,0 0-1,2 0 1,-1 0-1,1 0 1,-2 2-1,0 0 1,0 0-1,0-2 1,0 0-1,-1 0 1,1 0 0,0 0 0,1 0 0,1 0 0,-2 0-1,2 0 1,1 0 0,-1 0 0,0 0 0,0 0 0,-1 0-1,1 0 1,-1 0-1,1 0 1,-1 0-1,1 0 1,-2 0-1,0 0 1,0 0-1,0 0 1,-1 2-1,1 0 1,0 0 0,2-2 0,0 0 0,1 0 0,-1 0 0,-2 0-1,2 0 1,-3 0-1,-2 0 1,1 0-1,2-2 1,0 1-1,-1-1 1,1 1-1,0 1 1,0-1-1,0-1 1,-3 1-1,1-1 1,0 2 0,2 0 0,-1-3-1,1 1 1,0 0 0,0 2 0,0-2-1,0 0 1,-1-2 0,1 2 0,0-1-1,0 1 1,0-1-1,0-2 1,-1 0-1,1 0 0,0 3 0,3-7 0,-1 5 1,3-5-1,-6 5 1,3-2 0,-1 0 0,2-1 0,0-3 0,0 4 0,-3 0 0,0-1 0,-1-2 0,-2 2-1,0-5 0,2 5 0,-5-6 0,5 3-1,-4-2 1,4 2 0,-5-2-1,2 4 1,-3-4-1,1 5 1,-1-5 0,-2 5 0,2-2 1,-6-1-1,6 3 1,-2-5 0,-1 5 0,0-5 0,0 5 0,-3-3 0,3 4 0,0-3 0,-2 2 0,2-5 0,0 4 0,-3-4 0,3 2 0,0 0 0,-2-2 0,4 5 0,-4-5 0,2 2 0,0 0 0,-2-2 0,1 5 0,-2-5 0,3 5 0,-2-3 0,2 4 0,-3-1 0,3 1 0,-3 3 0,3-3 0,-3 5 0,0-5 0,0 3 0,0-1 0,3-1 0,-2 4 0,2-5 0,-3 5 0,0-4 0,0 1 0,0-2 0</inkml:trace>
  <inkml:trace contextRef="#ctx0" brushRef="#br0" timeOffset="187215">4054 1970 9521,'-7'0'-4,"1"0"2,6 0 2,0 6 0,0 1 0,-2 6 0,1 0 0,-1 0 0,1-1 0,1 3 0,0 0 0,0 0 0,0-2 0,0 0 0,0 0 0,0 0 0,0-1 0,0 1 0,0 0 0,0 2 0,0 0 0,0 1 0,0-1 0,0-2 0,0 2 0,0 1 0,0-1 0,0 0 0,0-2 0,0-1 0,0 1 0,0 2 0,0 0 0,0 0 0,0-2 0,0 2 0,0 0 0,-2 2 0,0-2 0,0 2 0,2-2 0,-3 3 0,1-1 0,0 3-2,2-1 1,-1 4-2,-1-4 1,2 2-1,-3-2 1,3 3-1,0-1 0,0 2 0,0-1 0,0 2-1,0 0 0,0 0-1,0 2 1,0-2-1,0-1 1,-1-1-1,-1 1 1,1 0-1,-1 0 1,1 0-1,1-4 0,0 1 0,0 1 0,0-1 0,0 1 0,0-1 0,0 0 0,2-1 0,1 0 1,-1 0-1,-2 1 1,0-1 0,0 0 0,0 2 0,3 1 0,-3-1 0,2-2 0,-1 1 1,-1-1 0,0 0-1,0 0 1,0 0 0,0-2 1,0 2-1,0-2 1,0-1-1,0 1 1,0 0 0,0 0 0,0 1 0,0-4 0,0 4 0,0-1 1,0 0-1,0 0 0,2-1 0,0 1 1,1 2-1,-3-2 1,0-1-1,0 2 1,0-4-1,0 4 1,0-1-1,0 5 1,0-2 0,0 1 0,2-4 0,0-2 0,0 1-2,-2-1 1,3 0 1,-2 0-1,1 0 1,-1-2-1,1-3 1,-1 1-3,1 2 2,-1 0 1,-1 2-1,0 0 0,0-1-1,0-1 0,0 0 0,0 6 1,0-2 1,0 4-1,0-4 1,0-3-1,0-3 0,0-1 1,1 5-1,1 0 1,-2 0 0,2-2 0,-1 0-1,-1 0 1,1-3-1,1 1 1,-1 0 0,1 1 0,-1 1-1,-1 0 1,0-2-1,0 0-1,2-1 2,-1 6 0,2-3-1,-3 2 1,0-1 0,0-1-1,0 0 0,0-3 0,0 5 1,0-2-1,0 6 1,0 1-1,0-1 1,0 0 1,0 0-1,0-2 1,0-4-1,0-2 1,0-3-1,0 3 0,0 0 1,0 2-1,0-1 1,0-2-1,0 5 0,0-4 1,0 5 0,0-3-1,0-3 1,0 2 0,0-2 0,0 0-1,0 1 1,2-2-1,0 1 1,0-1 0,-2 2 0,0-3-1,0 3 1,0 0 0,1 1-1,1 1 1,-1-3-1,2 5 0,0-4 1,-3 4-1,3-2 0,0 0 1,-2 0-1,1 0 0,-1-6 0,2 4 0,-3-4 0,3 6 0,0 0 1,-2-2-1,1-1 0,-1-5 1,1 7-1,-1-8 0,2 8 0,0-2 0,-3 0 1,3 2-1,0-5 1,-2 6-1,2-6 1,0 2-1,-3 0 1,6-2 0,-5 3-1,4-1 1,-4-2 0,2 2-1,0-2 1,-2 2 0,1-5 0,1 8 0,-2-8 0,2 5 0,0-2 0,-3-1 0,3 0 0,-3 1 0,3-1 0,-2 1 0,2-1 0,-3 0 0,3 1 0,-3-1 0,3 1 0,0-1 0,-2 1 0,1-1 0,-2 0 0,3 1 0,-2-1 0,2-2 0,0 1 0,-3-1 0,3 2 0,0 1 0,-2-1 0,2 1 0,0-1 0,-3 1 0,6-1 0,-5 0 0,2-2 0,-1 2 0,-1-3 0,5 1 0,-5 1 0,1-1 0,1 0 0,-2 1 0,2-1 0,0-1 0,-3 3 0,3-2 0,0-1 0,-2 3 0,4-5 0,-4 4 0,2-4 0,0 2 0,-2 0 0,1-3 0,-2 3 0</inkml:trace>
  <inkml:trace contextRef="#ctx0" brushRef="#br0" timeOffset="187216">1607 2682 9306,'1'4'0,"4"15"0,-1 4 0,5 2 0,-5-2 0,0 1 0,0 1 0,1 4 0,-4 1 0,4-1 0,-2 0 0,2 1 0,-1 1 0,5 3 0,-4-3 0,5 4 0,-5-9 0,5-2 0,-5 1 0,5 4 0,-6 1 0,6-1 0,-5-1 0,5-4 0,-2 4 0,2-3 0,3 2 0,-3 3 0,1-1 0,-1 1 0,3-1 0,-3 0 0,3 1 0,2-1 0,-5 1 0,-1-1 0,1-4 0,5-1 0,-5 1 0,0 4 0,-2-4 0,1-1 0,3-4 0,-7 4 0,5-6 0,-5 2 0,4-2 0,-4 1 0,7-2 0,-3 2 0,0 3 0,0-3 0,-4 1 0,5-5 0,-2 4 0,2 1 0,3 4 0,-3-4 0,-2 4 0,2-4 0,0 5 0,5-6 0,-6 2 0,1-1 0,-2-2 0,2 7 0,3-7 0,-3 1 0,-2 2 0,2-1 0,-2 1 0,2-1 0,3-4 0,-3 4 0,1 1 0,-1-1 0,3-1 0,-3-4 0,3 0 0,2-1 0,-5 1 0,-1 0 0,1 0 0,5-1 0,-2 6 0,-3-1 0,3 1 0,-3-5 0,3 1 0,1 4 0,1-4 0,0 4 0,-5 1 0,-1-1 0,1-1 0,5-4 0,0 0 0,-1-1 0,1 1 0,0 0 0,-5-1 0,-1 1 0,1 0 0,5 0 0,0-1 0,-1 1 0,-4-5 0,0 0 0,-2-1-2,2 6 0,3 0-2,-3 0 0,-2-1-1,2 1 1,-2-5 0,2 0 0,3-1-1,-3 6 1,-2-5 0,2 0 0,-2-1 0,2 6 1,3 0 0,-3 0 0,-2-6 0,2 1 1,-1 0 0,6 5 0,-5-1 0,0 1 1,-1-2 0,6-3 0,0 3 0,0-3 0,-2 3 1,-4 2 0,5-1 0,-5 1 0,4-5 0,2 0 0,0 0 0,0 4 0,-1 1 0,1 0 0,0-6 0,-1 1 0,1 0-1,0 5 1,0 0-2,-1-1 1,1-1-1,0-3 1,-1 3-1,1-3 0,1 3-1,4 2 1,-4-5-1,4-1 1,-4 1-1,-1 5 0,0 0-1,-1-1 1,1-4-1,0 0 1,0-5-1,-1 5 1,1-7 0,0 2 0,4 1 0,1-1 0,0 5 0,-6-5 1,3 6 0,2-1 0,-1-2 0,7 2 1,-7-5 0,1 5 0,3-5 0,-3 5 0,7-7 0,-1 2 0,-2 1 0,1-1 0,-1 0-1,2-5 1,2 2-1,-2 3 1,-2-4-1,1 4 0,-1-3-1,2-2 1,1 0 0,-7 0 0,6 0-1,-5 0 1,4 0 0,-4 0 0,-1-5 0,-4 0 0,5-1 0,-1 1 1,6 3 0,-6-3 0,3-1 0,-3 1 1,-1-7-1,7 2 1,-6 2-1,6-2 1,-6 2-1,6-2 1,-5-3-1,4 4 0,-1-5 0,2 0 0,1-1 0,-7 0 0,6 6-1,-6-1 1,6 0-1,-5-5 1,4 0-1,-4 1 0,1-1 0,-1 0 1,-4 1 0,4-1 0,-3 0 0,3 1 1,-4-1-1,4 0 1,-4 0 0,-1 1 0,1-1 0,4 0 0,-4 1 0,4-1 0,-4 0 0,-1 0 0,0-1 0,-1-4 0,3 4 0,2-3 0,-2-3 0,2 3 0,-1-6 0,2 6 0,-4-3 0,4 3 0,1-3 0,-1-2 0,-1-4 0,-4 4 0,1-1 0,4-4 0,-4 3 0,4-9 0,-4 4 0,-1 2 0,0-1 0,0 1 0,-1-2 0,1-3 0,-2 2 0,-3-2 0,3 3 0,-3 2 0,3 1 0,1 3 0,0-2 0,-5 2 0,4-3 0,-3-1 0,-2-1 0,2 1 0,-2-5 0,2-1 0,3 1 0,-3 5 0,-2-6 0,2 1 0,-7 0 0,2 4 0,2-1 0,-2-3 0,4 4 0,-4 1 0,2 0 0,-2 4 0,-4-3 0,4-1 0,-1 1 0,1 4 0,-4-4 0,4 3 0,-3 1 0,-2-6 0,5 9 0,0-8 0,-1 3 0,-4-4 0,2 1 0,3-1 0,-3 1 0,2-1 0,-2 1 0,-2 0 0,0-1 0,0 1 0,0 4 0,0 1 0,0 4 0,0-4 0,0 4 0,0-5 0,0 6 0,0-6 0,0 6 0,0-6 0,0 6 0,0-6 0,0 5 0,0-4 0,0-1 0,0-4 0,0 1 0,0 4 0,0-4 0,0 3 0,0 3 0,0-3 0,-2 5 0,-2-4 0,0 4 0,-5-4 0,5 6 0,-1-2 0,-3-1 0,-2 1 0,2 1 0,-2 4 0,2 0 0,-2 1 0,-3-1 0,4 0 0,0-1 0,0-4 0,0 4 0,0-4 0,-5 4 0,5 1 0,1 0 0,-2 1 0,2-1 0,-2 0 0,-2 1 0,7-1 0,-6 0 0,1 1 0,4-1 0,1 0 0,-2 0 0,2 1 0,-5 4 0,6 0 0,-6 0 0,5-4 0,-7 4 0,3 0 0,0 5 0,0-5 0,-1 0 0,-5-3 0,0 4 0,1 0 0,-1 4 0,0 4 0,1-4 0,-1-2 0,0 2 0,0 1 0,1 4 0,-1-5 0,0 0 0,5 0 0,1 5 0,-1 0 0,-5 0 0,0-5 0,1 0 0,-1 0 0,0 0 0,1 0 0,-1-1 0,0 1 0,0 3 0,1-3 0,4-1 0,0 1 0,0-2 0,-4 2 0,-1 4 0,0-4 0,1-2 0,-1 3 0,0-3 0,0 2 0,1 3 0,-1-2 0,5 0 0,0-1 0,1 4 0,-5-7 0,5 3 0,-4 3 0,9-5 0,-5 7 0,5 0 0,-9 0 0,5 0 0,-7 0 0,1 0 0,-1 0 0,0 0 0,5 0 0,1 0 0,-1 0 0,-5 0 0,5 0 0,0 0 0,1 0 0,-6 0 0,2 2 0,3 3 0,-3-3 0,3 3 0,2-4 0,-2-1 0,5 0 0,-5 0 0,1 0 0,-1 0 0,0 0 0,5 0 0,-5 0 0,7 0 0,-3 0 1,-1 0 0,5 0-1,-4 0 1,6 0-1</inkml:trace>
  <inkml:trace contextRef="#ctx0" brushRef="#br0" timeOffset="187217">2974 5 9104,'15'-3'0,"10"1"0,-1 2 0,1 0 0,4 0 0,-1 0 0,-3 0 0,2 0 0,-2 0 0,1 0 0,-1 0 0,2 0 0,-2 0 0,-2 5 0,1 0 0,-1 2 0,2-2 0,3-2 0,-4 7 0,-1-2 0,1 2 0,-4 3 0,5-3 0,-6 1 0,6-1 0,-7 3 0,1-3 0,3 3 0,-3 2 0,6-1 0,-6 1 0,1 0 0,-5-1 0,4 1 0,1 0 0,-1 1 0,-4 4 0,0-4 0,0 4 0,-1 1 0,1-1 0,0 6 0,-1-2 0,-4 2 0,0-1 0,0 3 0,5-4 0,-6 7 0,1-1 0,-5 7 0,5-7 0,-5 2 0,5-2 0,-7-1 0,2 1 0,1 4 0,-1 0 0,0 1 0,-5-6 0,2 5 0,3 1 0,-4-1 0,4-5 0,-3 2 0,-2 4 0,5-4 0,0 3 0,-1-1 0,-4 1 0,0-1 0,0 6 0,0-6 0,0 1 0,0 2 0,0-2 0,0 7 0,0-2 0,0-1 0,0 1 0,0-4 0,0 4 0,0-5 0,0 5 0,0-1-2,0 1 1,0 2-4,0-7 1,0 7 0,0-2 0,-3-7 0</inkml:trace>
  <inkml:trace contextRef="#ctx0" brushRef="#br0" timeOffset="187218">2990 3 9770,'-8'0'-26,"1"0"24,4 0 2,2 0 0,-6 0 0,7 0 0,-7 0 0,3 0 0,0 0 0,-3 0 0,3 0 0,-3 0 0,3 0 0,-3 0 0,0 0 0,-1 0 0,-3 0 0,1 0 0,-2 3 0,-3 1 0,1 0 0,1 1 0,1-3 0,2 0 0,-2 3 0,1-3 0,-2 3 0,-1-3 0,2 3 0,1-2 0,-2 2 0,4-3 0,-4 3 0,4-3 0,0 3 0,-2-2 0,1 2 0,0-3 0,3 3 0,-3-2 0,0 1 0,1-1 0,1 2 0,0-3 0,-2 3 0,2-2 0,-2 2 0,1-1 0,-1 0 0,1 3 0,-3-2 0,1-1 0,-2 1 0,-1-1 0,2 1 0,1 1 0,-1-1 0,-1 2 0,-4 0 0,0 1 0,2-3 0,3-1 0,0 1 0,-3 3 0,3-3 0,-1 0 0,4-1 0,-4 1 0,2 1 0,-1-1 0,-2 2 0,0 0 0,-3 0 0,-1 1 0,2-1 0,1 0 0,-1 0 0,4-2 0,0 1 0,0-1 0,2 1 0,-2-1 0,1 1 0,-2-1 0,2 2 0,1 0 0,1 1 0,-3-1 0,3 0 0,-1 1 0,-1-1 0,2 0 0,-2 1 0,1-1 0,-1 3 0,-1 0 0,1-1 0,1-1 0,1-1 0,-3 1 0,0 1 0,1 0 0</inkml:trace>
  <inkml:trace contextRef="#ctx0" brushRef="#br0" timeOffset="187219">1588 796 9742,'-4'5'0,"-2"4"0,1 3 0,-2-3 0,2 1 0,-1-2 0,-2 0 0,4 1 0,-1 1 0,0 0 0,-3 0 0,1 0 0,2 0 0,0-3 0,4 0 0,-6 1 0,2 2 0,2-5 0,-4 8 0,4-5 0,-2 7 0,-1-3 0,4 1 0,-3-4 0,3 1 0,-3-2 0,2-1 0,-2 0 0,4 1 0,-6 2 0,3 2 0,-2 3 0,1-1 0,1-4 0,1 0 0,2-4 0,-5 5 0,5 0 0,-6 0 0,7 4 0,-7 0 0,6-1 0,-2 1 0,3 0 0,0-1 0,0 1 0,0-3 0,0 1 0,0-1 0,0-1 0,0 3 0,0-6 0,0 6 0,0-5 0,-3 4 0,2-4 0,-2 4 0,3-4 0,0 5 0,0-6 0,0 6 0,0-6 0,0 6 0,0-6 0,0 3 0,0-1 0,0-2 0,0 3 0,0-4 0,0 4 0,0-3 0,0 3 0,0-4 0,0 4 0,0-3 0,0 6 0,3-6 0,-2 3 0,2-1 0,-3-2 0,0-2 0</inkml:trace>
  <inkml:trace contextRef="#ctx0" brushRef="#br0" timeOffset="187220">1398 1649 9040,'-7'2'0,"-2"-1"0,9 2 0,-3-3 0,3-6 0,0 5 0,0-5 0,0 3 0,0 3 0,0 5 0,0 0 0,0 10 0,0-5 0,0 3 0,2-2 0,0-1 0,0 1 0,-2 2 0,1 2 0,1 0 0,-1 0 0,1-2 0,1 2 0,-1 0 0,1 0 0,-1-3 0,-1 1 0,1 0 0,1 0 0,-1 0 0,1 0 0,-1-1 0,-1 1 0,4 2 0,-3 0 0,0 0 0,1 1 0,0-1 0,4 3 0,-4-5 0,-1-2 0,2-3 0,0 3 0,0-2 0,0 1 0,-2-1 0,2 2 0,-2-3 0,0 3 0,1-3 0,-1 3 0,3-3 0,-4 7 0,4-5 0,-3 5 0,3-1 0,-4-1 0,1 0 0,1-3 0,-1 1 0,0-3 0,0 4 0,0-1 0,0-2 0,0 3 0,0-1 0,3-2 0,-4 3 0,5-2 0,-3 3 0,1 0 0,2 0 0,-3-1 0,1 1 0,2 3 0,-6-3 0,6 3 0,-5-3 0,4 0-2,-4 0-2,5-3 0,-5 2 0,4-2 1,-1 3 1,-1-1 0,2 1-1,-3 0 0,1-6 1,-1 5-1,-1-5 1,5 6 0,-5-1 1,4 4-1,-1-2 1,-1 1 0,3-5 1,-5 2-1,5-5 1,-6 0 0,3-4 0,-3-3 0</inkml:trace>
  <inkml:trace contextRef="#ctx0" brushRef="#br0" timeOffset="187221">3887 2092 8927,'-7'4'0,"-2"-1"0,8-3 0,-4 2 0,4-1 0,-2 2 0,0-3 0,0 0 0,-1 0 0,-1 0 0,1 0 0,-5 0 0,2 0 0,-6 0 0,6 0 0,-5 0 0,2 0 0,-3-3 0,1 0 0,-4-4 0,2 1 0,-1 2 0,2-1 0,0 3 0,2-2 0,-2 2 0,1-3 0,-3 3 0,2-3 0,0 1 0,0 0 0,0 0 0,1 2 0,-1-2 0,0 2 0,0-3 0,3 1 0,-5-2 0,4-1 0,-4 1 0,2 2 0,3 1 0,-2 0 0,0 2 0,-3-3 0,2 2 0,2 0 0,1 1 0,-3-1 0,0 1 0,0-1 0,0-1 0,0 1 0,-2 0 0,0 2 0,1-2 0,1-1 0,0-1 0,0 2 0,0-2 0,0 2 0,1-3 0,-3 1 0,0-2 0,0 1 0,2 1 0,2 0 0,0 0 0,1-1 0,-3 0 0,0 0 0,0-2 0,0 3 0,1 0 0,-1-1 0,0-1 0,0 2 0,0-1 0,0 2 0,1-2 0,-1 0 0,0 1 0,-2-1 0,0 0 0,0 0 0,2 0 0,-2 0 0,0 1 0,0-2 0,3 2 0,-1-2 0,0 0 0,0-1 0,0 1 0,0 0 0,1-1 0,1 1 0,0-1 0,3 1 0,-3 0 0,0-1 0,-4-2 0,0-2 0,2 2 0,3 0 0,-1 2 0,-2 1 0,3-1 0,-1-2 0,0 2 0,-4-5 0,-2 5 0,-2-5 0,2 5 0,2-6 0,2 6 0,0-1 0,3 4 0,-2-2 0,2 0 0,-3-2 0,3 2 0,-2-2 0,1 2 0,2-2 0,-2 1 0,3 1 0,-7-3 0,4 1 0,-4-3 0,5 3 0,-2-4 0,2 2 0,0-3 0,0 3 0,1-2 0,-1 3 0,-3-2 0,3-1 0,-2 2 0,2-3 0,-3 1 0,1-1 0,-1 0 0,0 0 0,0 0 0,3-2 0,-2 4 0,2-4 0,0 2 0,-2 0 0,5-3 0,-3 3 0,1-3 0,2 3 0,-2-3 0,2 3 0,1 3 0,2-2 0,-1 2 0,1-3 0,0 1 0,0-1 0,2 3 0,-4-2 0,5 2 0,-3-3 0,2 3 0,-3-5 0,1 4 0,-2-7 0,-1 4 0,-1-2 0,2 4 0,-2 2 0,5-2 0,-1 1 0,-2 2 0,3-4 0,-4 1 0,-2-2 0,2-2 0,-5 4 0,5-1 0,-2 0 0,5 3 0,-2-2 0,1 2 0,-1-3 0,-2 3 0,4-2 0,-2 1 0,2 2 0,-4-6 0,4 4 0,-6-4 0,4 2 0,0 2 0,-1 0 0,1 3 0,-1-3 0,1 3 0,-1-3 0,1 2 0,0-1 0,-2 1 0,0-2 0,0 1 0,-3-3 0,4 0 0,-7-2 0,3 0 0,0 0 0,2 2 0,0 1 0,-2-1 0,1 2 0,2 0 0,0 1 0,-3-3 0,1 2 0,0 0 0,-2 3 0,1-3 0,-1 1 0,-1 0 0,0-3 0,0 3 0,0 0 0,-2-1 0,1 0 0,-4-4 0,4 2 0,-1 0 0,0 0 0,0 3 0,-3-5 0,1 0 0,1 3 2,1 1 0,-1 1 0,1-1 1,-2 1 0,-1 2 0,1 0 0,-1 0 1,0 1-1,1 0 1,-2 1 0,0 0 0,1-1 0,0 1 0,1 1 0,2 1 0,-3 1 0,1-2 0,0 0 0,0 3 0,2 0 0,-2 2 0,0 0 0,-2 0 0,0 0 0,-1 0 1,1 1-1,0 1 1,0-1-1,-1 4 1,2-1-1,1 2 0,-2 1 0,2-1 0,-1-2-1,1 1 0,1 0-1,1 3 1,1-1-1,-4 2 1,2 0-1,-1 0 1,-1 2-1,3 0 0,-2 1 0,2 1 1,-2 0-2,2-1 1,0 2-2,2 1 1,0-1-1,1 3 0,-3 0 0,0 0 0,0 1 0,2-3 0,-1 2 0,-1 1 0,1-1 0,-3 0 0,3 1 0,-1-3 0,3 3 0,2-1 0,-1 1 0,-2-1 0,2 1 0,1-3 0,2 3 0,-1-1 0,0 1 0,1 2 0,-1-2 0,3-1 0,-2 2 0,0 1 0,1-1 0,-2 2 0,0 1 0,0 0 0,0 0 0,1-1 0,0-1 0,-3 2 0,3 0 0,0-1 0,-2 3 0,2 0 0,-3-1 0,3 0 0,-1 1 0,3 1 0,-1 1 0,1 0 0,0-1 0,2 1 0,-2 0 0,2-1 0,0 2 0,0 0 0,2 0 0,-2 1 0,2 0 0,-3 0 0,3 0 0,-2 0 0,2-1 0,0 3 0,-1 0 0,1 2 0,-2 1 0,2 1 0,-1-2 0,1 0 0,1 0 0,-1-5 0,1 5 0,1 0 0,-2-1 0,0 1 0,0 0 0,2-2 0,0 0 0,0-1 0,0 1 0,0 2 0,0 1 0,0 1 0,0 1 0,0 3 0,0-4 0,0 3 0,0-2 0,0 0 0,0 2 0,0 2 0,1-3 0,1 3 0,-1-4 0,3 1 0,-1 0 0,1 3 0,-1-1 0,2-2 0,0 1 0,0-3 0,0 5 0,2-3 0,-1 0 0,1-4 0,-1 3 0,0 2 0,1-2-1,-1-1 0,0-1 0,-2 1 0,2-1-1,-2 1 1,2 1-1,0 0 0,-1-1 0,-1-2 0,0-2-1,3 0 0,1 1 0,1 1 0,-1 2-1,-1-4 1,0 1-1,1 1 1,-1 2-1,2-2 1,-1 2 0,0-2 0,0 0 1,0 2 0,1 1 0,0-1 0,-1 1 1,-1-3 0,1 0 0,1 0 1,2 2-1,-3 0 1,1 0 0,0-4 0,0 1 0,2-1 0,1 0 0,-1 0 0,1-1 0,1-3 0,0-1 0,-1 1 0,1 1 0,0-1 0,1 1-1,1-4 0,-2 0-1,2 1 1,-1 1 0,-2 3 0,1 0 0,-3-3 0,2 1 0,-1 0 1,3-1 0,1 1 0,0-2-1,-2-1 1,0-1 0,0 1 0,0-2-1,-1 0 1,1 1-1,0 0 0,2 2 0,0-1 0,0-1-1,-2 0 1,0-2 0,-1-1 0,1 2 0,0 1 0,0-1 0,0-2 0,0 3 1,-1-1 0,4 3-1,1 0 1,0-2 0,0-1 0,-2-2-1,2 0 1,-2-2-1,2 4 0,-1-5 0,1 4 1,0-3-1,-2 0 0,-1 1 0,3-1 0,-3 2 0,1 0 1,-1-2-1,1 0 1,0 0-1,2 3 1,-2-4-1,2-1 1,-3 1-1,1-1 0,1 2 0,-1-2 0,0 2-1,-2-2 1,-1 1 0,1-2 0,1 0 0,1 1 0,-4 1 0,2-1 0,-2 0 0,2-3 1,2 1 0,0 0 0,1 0-1,-1 0 1,-1 0-1,3-1 1,-2 1-1,2 0 1,0 0-1,0 0 0,-1-1 0,-1-1 0,-1 1-1,3-2 1,-2 2 0,0-2 0,0 3 0,0-3 0,2 2 0,-2 1 0,3 0 0,-1 0 0,0 0 0,0-1 0,-1 1-1,1 0 1,1 0 0,-3 0 0,2 0 0,-2 2 0,3-1 0,-1 1 1,2-1-1,0 1 1,0-1-1,0 1 1,3 0 0,-1 0 0,3 0-1,-3-2 1,2 0-1,-1 0 1,1-1-1,-1-2 1,-1 2-1,-2-4 1,3 1 0,-1-3 0,3 2-1,0-1 1,-2 0-1,-1-2 1,1 0-1,0-1 1,1 2 0,-4-2 0,2 2-1,-4 0 1,-1 1 0,1-1 0,0 0 0,2 1 0,-1-1 0,-1 1 0,-2-1 0,2 0 0,-1 1 0,1-1 0,0 0-1,-2-2 1,-2 2-1,2-2 1,-1 0 0,-2 0 0,3-2-1,0 2 1,0-2 0,-2 0 0,2 1 0,0-1 0,2 1 0,-2-1 0,2-1 0,-2 1 0,2 1 0,-2-1 0,0 1 0,-2-1 0,0-1-1,0 1 1,0-1-1,-1 1 0,1-1 1,2 4-1,0-3 1,0 0 0,-2-2 0,0 0 0,0 0 0,0 1 0,-1 1 0,1-1 0,0 1 0,0-1 0,0-1 0,0 0-1,2 0 1,-1 0-1,1 0 1,-2 2-1,0 0 1,0 0-1,0-2 1,0 0-1,-1 0 1,1 0 0,0 0 0,1 0 0,1 0 0,-2 0-1,2 0 1,1 0 0,-1 0 0,0 0 0,0 0 0,-1 0-1,1 0 1,-1 0-1,1 0 1,-1 0-1,1 0 1,-2 0-1,0 0 1,0 0-1,0 0 1,-1 2-1,1 0 1,0 0 0,2-2 0,0 0 0,1 0 0,-1 0 0,-2 0-1,2 0 1,-3 0-1,-2 0 1,1 0-1,2-2 1,0 1-1,-1-1 1,1 1-1,0 1 1,0-1-1,0-1 1,-3 1-1,1-1 1,0 2 0,2 0 0,-1-3-1,1 1 1,0 0 0,0 2 0,0-2-1,0 0 1,-1-2 0,1 2 0,0-1-1,0 1 1,0-1-1,0-2 1,-1 0-1,1 0 0,0 3 0,3-7 0,-1 5 1,3-5-1,-6 5 1,3-2 0,-1 0 0,2-1 0,0-3 0,0 4 0,-3 0 0,0-1 0,-1-2 0,-2 2-1,0-5 0,2 5 0,-5-6 0,5 3-1,-4-2 1,4 2 0,-5-2-1,2 4 1,-3-4-1,1 5 1,-1-5 0,-2 5 0,2-2 1,-6-1-1,6 3 1,-2-5 0,-1 5 0,0-5 0,0 5 0,-3-3 0,3 4 0,0-3 0,-2 2 0,2-5 0,0 4 0,-3-4 0,3 2 0,0 0 0,-2-2 0,4 5 0,-4-5 0,2 2 0,0 0 0,-2-2 0,1 5 0,-2-5 0,3 5 0,-2-3 0,2 4 0,-3-1 0,3 1 0,-3 3 0,3-3 0,-3 5 0,0-5 0,0 3 0,0-1 0,3-1 0,-2 4 0,2-5 0,-3 5 0,0-4 0,0 1 0,0-2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31T12:02:34.399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3849 1978 9521,'-7'0'-4,"1"0"2,6 0 2,0 6 0,0 1 0,-2 6 0,1 0 0,-1 0 0,1-1 0,1 3 0,0 0 0,0 0 0,0-2 0,0 0 0,0 0 0,0 0 0,0-1 0,0 1 0,0 0 0,0 2 0,0 0 0,0 1 0,0-1 0,0-2 0,0 2 0,0 1 0,0-1 0,0 0 0,0-2 0,0-1 0,0 1 0,0 2 0,0 0 0,0 0 0,0-2 0,0 2 0,0 0 0,-2 2 0,0-2 0,0 2 0,2-2 0,-3 3 0,1-1 0,0 3-2,2-1 1,-1 4-2,-1-4 1,2 2-1,-3-2 1,3 3-1,0-1 0,0 2 0,0-1 0,0 2-1,0 0 0,0 0-1,0 2 1,0-2-1,0-1 1,-1-1-1,-1 1 1,1 0-1,-1 0 1,1 0-1,1-4 0,0 1 0,0 1 0,0-1 0,0 1 0,0-1 0,0 0 0,2-1 0,1 0 1,-1 0-1,-2 1 1,0-1 0,0 0 0,0 2 0,3 1 0,-3-1 0,2-2 0,-1 1 1,-1-1 0,0 0-1,0 0 1,0 0 0,0-2 1,0 2-1,0-2 1,0-1-1,0 1 1,0 0 0,0 0 0,0 1 0,0-4 0,0 4 0,0-1 1,0 0-1,0 0 0,2-1 0,0 1 1,1 2-1,-3-2 1,0-1-1,0 2 1,0-4-1,0 4 1,0-1-1,0 5 1,0-2 0,0 1 0,2-4 0,0-2 0,0 1-2,-2-1 1,3 0 1,-2 0-1,1 0 1,-1-2-1,1-3 1,-1 1-3,1 2 2,-1 0 1,-1 2-1,0 0 0,0-1-1,0-1 0,0 0 0,0 6 1,0-2 1,0 4-1,0-4 1,0-3-1,0-3 0,0-1 1,1 5-1,1 0 1,-2 0 0,2-2 0,-1 0-1,-1 0 1,1-3-1,1 1 1,-1 0 0,1 1 0,-1 1-1,-1 0 1,0-2-1,0 0-1,2-1 2,-1 6 0,2-3-1,-3 2 1,0-1 0,0-1-1,0 0 0,0-3 0,0 5 1,0-2-1,0 6 1,0 1-1,0-1 1,0 0 1,0 0-1,0-2 1,0-4-1,0-2 1,0-3-1,0 3 0,0 0 1,0 2-1,0-1 1,0-2-1,0 5 0,0-4 1,0 5 0,0-3-1,0-3 1,0 2 0,0-2 0,0 0-1,0 1 1,2-2-1,0 1 1,0-1 0,-2 2 0,0-3-1,0 3 1,0 0 0,1 1-1,1 1 1,-1-3-1,2 5 0,0-4 1,-3 4-1,3-2 0,0 0 1,-2 0-1,1 0 0,-1-6 0,2 4 0,-3-4 0,3 6 0,0 0 1,-2-2-1,1-1 0,-1-5 1,1 7-1,-1-8 0,2 8 0,0-2 0,-3 0 1,3 2-1,0-5 1,-2 6-1,2-6 1,0 2-1,-3 0 1,6-2 0,-5 3-1,4-1 1,-4-2 0,2 2-1,0-2 1,-2 2 0,1-5 0,1 8 0,-2-8 0,2 5 0,0-2 0,-3-1 0,3 0 0,-3 1 0,3-1 0,-2 1 0,2-1 0,-3 0 0,3 1 0,-3-1 0,3 1 0,0-1 0,-2 1 0,1-1 0,-2 0 0,3 1 0,-2-1 0,2-2 0,0 1 0,-3-1 0,3 2 0,0 1 0,-2-1 0,2 1 0,0-1 0,-3 1 0,6-1 0,-5 0 0,2-2 0,-1 2 0,-1-3 0,5 1 0,-5 1 0,1-1 0,1 0 0,-2 1 0,2-1 0,0-1 0,-3 3 0,3-2 0,0-1 0,-2 3 0,4-5 0,-4 4 0,2-4 0,0 2 0,-2 0 0,1-3 0,-2 3 0</inkml:trace>
  <inkml:trace contextRef="#ctx0" brushRef="#br0" timeOffset="51881">1402 2690 9306,'1'4'0,"4"15"0,-1 4 0,5 2 0,-5-2 0,0 1 0,0 1 0,1 4 0,-4 1 0,4-1 0,-2 0 0,2 1 0,-1 1 0,5 3 0,-4-3 0,5 4 0,-5-9 0,5-2 0,-5 1 0,5 4 0,-6 1 0,6-1 0,-5-1 0,5-4 0,-2 4 0,2-3 0,3 2 0,-3 3 0,1-1 0,-1 1 0,3-1 0,-3 0 0,3 1 0,2-1 0,-5 1 0,-1-1 0,1-4 0,5-1 0,-5 1 0,0 4 0,-2-4 0,1-1 0,3-4 0,-7 4 0,5-6 0,-5 2 0,4-2 0,-4 1 0,7-2 0,-3 2 0,0 3 0,0-3 0,-4 1 0,5-5 0,-2 4 0,2 1 0,3 4 0,-3-4 0,-2 4 0,2-4 0,0 5 0,5-6 0,-6 2 0,1-1 0,-2-2 0,2 7 0,3-7 0,-3 1 0,-2 2 0,2-1 0,-2 1 0,2-1 0,3-4 0,-3 4 0,1 1 0,-1-1 0,3-1 0,-3-4 0,3 0 0,2-1 0,-5 1 0,-1 0 0,1 0 0,5-1 0,-2 6 0,-3-1 0,3 1 0,-3-5 0,3 1 0,1 4 0,1-4 0,0 4 0,-5 1 0,-1-1 0,1-1 0,5-4 0,0 0 0,-1-1 0,1 1 0,0 0 0,-5-1 0,-1 1 0,1 0 0,5 0 0,0-1 0,-1 1 0,-4-5 0,0 0 0,-2-1-2,2 6 0,3 0-2,-3 0 0,-2-1-1,2 1 1,-2-5 0,2 0 0,3-1-1,-3 6 1,-2-5 0,2 0 0,-2-1 0,2 6 1,3 0 0,-3 0 0,-2-6 0,2 1 1,-1 0 0,6 5 0,-5-1 0,0 1 1,-1-2 0,6-3 0,0 3 0,0-3 0,-2 3 1,-4 2 0,5-1 0,-5 1 0,4-5 0,-2-3 0</inkml:trace>
  <inkml:trace contextRef="#ctx0" brushRef="#br0" timeOffset="51882">3225 5729 9177,'1'0'0,"18"6"-3,1-1 0,0 5 0,-6-5 1,3 6 0,2-1 0,-1-2 0,7 2 1,-7-5 0,1 5 0,3-5 0,-3 5 0,7-7 0,-1 2 0,-2 1 0,1-1 0,-1 0-1,2-5 1,2 2-1,-2 3 1,-2-4-1,1 4 0,-1-3-1,2-2 1,1 0 0,-7 0 0,6 0-1,-5 0 1,4 0 0,-4 0 0,-1-5 0,-4 0 0,5-1 0,-1 1 1,6 3 0,-6-3 0,3-1 0,-3 1 1,-1-7-1,7 2 1,-6 2-1,6-2 1,-6 2-1,6-2 1,-5-3-1,4 4 0,-1-5 0,2 0 0,1-1 0,-7 0 0,6 6-1,-6-1 1,6 0-1,-5-5 1,4 0-1,-4 1 0,1-1 0,-1 0 1,-4 1 0,4-1 0,-3 0 0,3 1 1,-4-1-1,4 0 1,-4 0 0,-1 1 0,1-1 0,4 0 0,-4 1 0,4-1 0,-4 0 0,-1 0 0,0-1 0,-1-4 0,3 4 0,2-3 0,-2-3 0,2 3 0,-1-6 0,2 6 0,-4-3 0,4 3 0,1-3 0,-1-2 0,-1-4 0,-4 4 0,1-1 0,4-4 0,-4 3 0,4-9 0,-4 4 0,-1 2 0,0-1 0,0 1 0,-1-2 0,1-3 0,-2 2 0,-3-2 0,3 3 0,-3 2 0,3 1 0,1 3 0,0-2 0,-5 2 0,4-3 0,-3-1 0,-2-1 0,2 1 0,-2-5 0,2-1 0,3 1 0,-3 5 0,-2-6 0,2 1 0,-7 0 0,2 4 0,2-1 0,-2-3 0,4 4 0,-4 1 0,2 0 0,-2 4 0,-4-3 0,4-1 0,-1 1 0,1 4 0,-4-4 0,4 3 0,-3 1 0,-2-6 0,5 9 0,0-8 0,-1 3 0,-4-4 0,2 1 0,3-1 0,-3 1 0,2-1 0,-2 1 0,-2 0 0,0-1 0,0 1 0,0 4 0,0 1 0,0 4 0,0-4 0,0 4 0,0-5 0,0 6 0,0-6 0,0 6 0,0-6 0,0 6 0,0-6 0,0 5 0,0-4 0,0-1 0,0-4 0,0 1 0,0 4 0,0-4 0,0 3 0,0 3 0,0-3 0,-2 5 0,-2-4 0,0 4 0,-5-4 0,5 6 0,-1-2 0,-3-1 0,-2 1 0,2 1 0,-2 4 0,2 0 0,-2 1 0,-3-1 0,4 0 0,0-1 0,0-4 0,0 4 0,0-4 0,-5 4 0,5 1 0,1 0 0,-2 1 0,2-1 0,-2 0 0,-2 1 0,7-1 0,-6 0 0,1 1 0,4-1 0,1 0 0,-2 0 0,2 1 0,-5 4 0,6 0 0,-6 0 0,5-4 0,-7 4 0,3 0 0,0 5 0,0-5 0,-1 0 0,-5-3 0,0 4 0,1 0 0,-1 4 0,0 4 0,1-4 0,-1-2 0,0 2 0,0 1 0,1 4 0,-1-5 0,0 0 0,5 0 0,1 5 0,-1 0 0,-5 0 0,0-5 0,1 0 0,-1 0 0,0 0 0,1 0 0,-1-1 0,0 1 0,0 3 0,1-3 0,4-1 0,0 1 0,0-2 0,-4 2 0,-1 4 0,0-4 0,1-2 0,-1 3 0,0-3 0,0 2 0,1 3 0,-1-2 0,5 0 0,0-1 0,1 4 0,-5-7 0,5 3 0,-4 3 0,9-5 0,-5 7 0,5 0 0,-9 0 0,5 0 0,-7 0 0,1 0 0,-1 0 0,0 0 0,5 0 0,1 0 0,-1 0 0,-5 0 0,5 0 0,0 0 0,1 0 0,-6 0 0,2 2 0,3 3 0,-3-3 0,3 3 0,2-4 0,-2-1 0,5 0 0,-5 0 0,1 0 0,-1 0 0,0 0 0,5 0 0,-5 0 0,7 0 0,-3 0 1,-1 0 0,5 0-1,-4 0 1,6 0-1</inkml:trace>
  <inkml:trace contextRef="#ctx0" brushRef="#br0" timeOffset="2">2769 13 9104,'15'-3'0,"10"1"0,-1 2 0,1 0 0,4 0 0,-1 0 0,-3 0 0,2 0 0,-2 0 0,1 0 0,-1 0 0,2 0 0,-2 0 0,-2 5 0,1 0 0,-1 2 0,2-2 0,3-2 0,-4 7 0,-1-2 0,1 2 0,-4 3 0,5-3 0,-6 1 0,6-1 0,-7 3 0,1-3 0,3 3 0,-3 2 0,6-1 0,-6 1 0,1 0 0,-5-1 0,4 1 0,1 0 0,-1 1 0,-4 4 0,0-4 0,0 4 0,-1 1 0,1-1 0,0 6 0,-1-2 0,-4 2 0,0-1 0,0 3 0,5-4 0,-6 7 0,1-1 0,-5 7 0,5-7 0,-5 2 0,5-2 0,-7-1 0,2 1 0,1 4 0,-1 0 0,0 1 0,-5-6 0,2 5 0,3 1 0,-4-1 0,4-5 0,-3 2 0,-2 4 0,5-4 0,0 3 0,-1-1 0,-4 1 0,0-1 0,0 6 0,0-6 0,0 1 0,0 2 0,0-2 0,0 7 0,0-2 0,0-1 0,0 1 0,0-4 0,0 4 0,0-5 0,0 5 0,0-1-2,0 1 1,0 2-4,0-7 1,0 7 0,0-2 0,-3-7 0</inkml:trace>
  <inkml:trace contextRef="#ctx0" brushRef="#br0" timeOffset="3">2785 11 9770,'-8'0'-26,"1"0"24,4 0 2,2 0 0,-6 0 0,7 0 0,-7 0 0,3 0 0,0 0 0,-3 0 0,3 0 0,-3 0 0,3 0 0,-3 0 0,0 0 0,-1 0 0,-3 0 0,1 0 0,-2 3 0,-3 1 0,1 0 0,1 1 0,1-3 0,2 0 0,-2 3 0,1-3 0,-2 3 0,-1-3 0,2 3 0,1-2 0,-2 2 0,4-3 0,-4 3 0,4-3 0,0 3 0,-2-2 0,1 2 0,0-3 0,3 3 0,-3-2 0,0 1 0,1-1 0,1 2 0,0-3 0,-2 3 0,2-2 0,-2 2 0,1-1 0,-1 0 0,1 3 0,-3-2 0,1-1 0,-2 1 0,-1-1 0,2 1 0,1 1 0,-1-1 0,-1 2 0,-4 0 0,0 1 0,2-3 0,3-1 0,0 1 0,-3 3 0,3-3 0,-1 0 0,4-1 0,-4 1 0,2 1 0,-1-1 0,-2 2 0,0 0 0,-3 0 0,-1 1 0,2-1 0,1 0 0,-1 0 0,4-2 0,0 1 0,0-1 0,2 1 0,-2-1 0,1 1 0,-2-1 0,2 2 0,1 0 0,1 1 0,-3-1 0,3 0 0,-1 1 0,-1-1 0,2 0 0,-2 1 0,1-1 0,-1 3 0,-1 0 0,1-1 0,1-1 0,1-1 0,-3 1 0,0 1 0,1 0 0</inkml:trace>
  <inkml:trace contextRef="#ctx0" brushRef="#br0" timeOffset="49650">1383 804 9742,'-4'5'0,"-2"4"0,1 3 0,-2-3 0,2 1 0,-1-2 0,-2 0 0,4 1 0,-1 1 0,0 0 0,-3 0 0,1 0 0,2 0 0,0-3 0,4 0 0,-6 1 0,2 2 0,2-5 0,-4 8 0,4-5 0,-2 7 0,-1-3 0,4 1 0,-3-4 0,3 1 0,-3-2 0,2-1 0,-2 0 0,4 1 0,-6 2 0,3 2 0,-2 3 0,1-1 0,1-4 0,1 0 0,2-4 0,-5 5 0,5 0 0,-6 0 0,7 4 0,-7 0 0,6-1 0,-2 1 0,3 0 0,0-1 0,0 1 0,0-3 0,0 1 0,0-1 0,0-1 0,0 3 0,0-6 0,0 6 0,0-5 0,-3 4 0,2-4 0,-2 4 0,3-4 0,0 4 0</inkml:trace>
  <inkml:trace contextRef="#ctx0" brushRef="#br0" timeOffset="49649">1212 1951 9040,'3'9'0,"-1"6"0,0 0 0,1 1 0,0-1 0,4 3 0,-4-5 0,-1-2 0,2-3 0,0 3 0,0-2 0,0 1 0,-2-1 0,2 2 0,-2-3 0,0 3 0,1-3 0,-1 3 0,3-3 0,-4 7 0,4-5 0,-3 5 0,3-1 0,-4-1 0,1 0 0,1-3 0,-1 1 0,0-3 0,0 4 0,0-1 0,0-2 0,0 3 0,0-1 0,3-2 0,-4 3 0,5-2 0,-3 3 0,1 0 0,2 0 0,-3-1 0,1 1 0,2 3 0,-6-3 0,6 3 0,-5-3 0,4 0-2,-4 0-2,5-3 0,-5 2 0,4-2 1,-1 3 1,-1-1 0,2 1-1,-3 0 0,1-6 1,-1 5-1,-1-5 1,5 6 0,-5-1 1,4 4-1,-1-2 1,-1 1 0,3-5 1,-5 2-1,5-5 1,-6 0 0,3-4 0,-3-3 0</inkml:trace>
  <inkml:trace contextRef="#ctx0" brushRef="#br0" timeOffset="40428">3682 2100 8927,'-7'4'0,"-2"-1"0,8-3 0,-4 2 0,4-1 0,-2 2 0,0-3 0,0 0 0,-1 0 0,-1 0 0,1 0 0,-5 0 0,2 0 0,-6 0 0,6 0 0,-5 0 0,2 0 0,-3-3 0,1 0 0,-4-4 0,2 1 0,-1 2 0,2-1 0,0 3 0,2-2 0,-2 2 0,1-3 0,-3 3 0,2-3 0,0 1 0,0 0 0,0 0 0,1 2 0,-1-2 0,0 2 0,0-3 0,3 1 0,-5-2 0,4-1 0,-4 1 0,2 2 0,3 1 0,-2 0 0,0 2 0,-3-3 0,2 2 0,2 0 0,1 1 0,-3-1 0,0 1 0,0-1 0,0-1 0,0 1 0,-2 0 0,0 2 0,1-2 0,1-1 0,0-1 0,0 2 0,0-2 0,0 2 0,1-3 0,-3 1 0,0-2 0,0 1 0,2 1 0,2 0 0,0 0 0,1-1 0,-3 0 0,0 0 0,0-2 0,0 3 0,1 0 0,-1-1 0,0-1 0,0 2 0,0-1 0,0 2 0,1-2 0,-1 0 0,0 1 0,-2-1 0,0 0 0,0 0 0,2 0 0,-2 0 0,0 1 0,0-2 0,3 2 0,-1-2 0,0 0 0,0-1 0,0 1 0,0 0 0,1-1 0,1 1 0,0-1 0,3 1 0,-3 0 0,0-1 0,-4-2 0,0-2 0,2 2 0,3 0 0,-1 2 0,-2 1 0,3-1 0,-1-2 0,0 2 0,-4-5 0,-2 5 0,-2-5 0,2 5 0,2-6 0,2 6 0,0-1 0,3 4 0,-2-2 0,2 0 0,-3-2 0,3 2 0,-2-2 0,1 2 0,2-2 0,-2 1 0,3 1 0,-7-3 0,4 1 0,-4-3 0,5 3 0,-2-4 0,2 2 0,0-3 0,0 3 0,1-2 0,-1 3 0,-3-2 0,3-1 0,-2 2 0,2-3 0,-3 1 0,1-1 0,-1 0 0,0 0 0,0 0 0,3-2 0,-2 4 0,2-4 0,0 2 0,-2 0 0,5-3 0,-3 3 0,1-3 0,2 3 0,-2-3 0,2 3 0,1 3 0,2-2 0,-1 2 0,1-3 0,0 1 0,0-1 0,2 3 0,-4-2 0,5 2 0,-3-3 0,2 3 0,-3-5 0,1 4 0,-2-7 0,-1 4 0,-1-2 0,2 4 0,-2 2 0,5-2 0,-1 1 0,-2 2 0,3-4 0,-4 1 0,-2-2 0,2-2 0,-5 4 0,5-1 0,-2 0 0,5 3 0,-2-2 0,1 2 0,-1-3 0,-2 3 0,4-2 0,-2 1 0,2 2 0,-4-6 0,4 4 0,-6-4 0,4 2 0,0 2 0,-1 0 0,1 3 0,-1-3 0,1 3 0,-1-3 0,1 2 0,0-1 0,-2 1 0,0-2 0,0 1 0,-3-3 0,4 0 0,-7-2 0,3 0 0,0 0 0,2 2 0,0 1 0,-2-1 0,1 2 0,2 0 0,0 1 0,-3-3 0,1 2 0,0 0 0,-2 3 0,1-3 0,-1 1 0,-1 0 0,0-3 0,0 3 0,0 0 0,-2-1 0,1 0 0,-4-4 0,4 2 0,-1 0 0,0 0 0,0 3 0,-3-5 0,1 0 0,1 3 2,1 1 0,-1 1 0,1-1 1,-2 1 0,-1 2 0,1 0 0,-1 0 1,0 1-1,1 0 1,-2 1 0,0 0 0,1-1 0,0 1 0,1 1 0,2 1 0,-3 1 0,1-2 0,0 0 0,0 3 0,2 0 0,-2 2 0,0 0 0,-2 0 0,0 0 0,-1 0 1,1 1-1,0 1 1,0-1-1,-1 4 1,2-1-1,1 2 0,-2 1 0,2-1 0,-1-2-1,1 1 0,1 0-1,1 3 1,1-1-1,-4 2 1,2 0-1,-1 0 1,-1 2-1,3 0 0,-2 1 0,2 1 1,-2 0-2,2-1 1,0 2-2,2 1 1,0-1-1,1 3 0,-3 0 0,0 0 0,0 1 0,2-3 0,-1 2 0,-1 1 0,1-1 0,-3 0 0,3 1 0,-1-3 0,3 3 0,2-1 0,-1 1 0,-2-1 0,2 1 0,1-3 0,2 3 0,5-13 0</inkml:trace>
  <inkml:trace contextRef="#ctx0" brushRef="#br0" timeOffset="43784">3455 6596 8914,'12'0'0,"1"0"-1,2 0 1,-3 0-1,-2 0 1,1 0-1,2-2 1,0 1-1,-1-1 1,1 1-1,0 1 1,0-1-1,0-1 1,-3 1-1,1-1 1,0 2 0,2 0 0,-1-3-1,1 1 1,0 0 0,0 2 0,0-2-1,0 0 1,-1-2 0,1 2 0,0-1-1,0 1 1,0-1-1,0-2 1,-1 0-1,1 0 0,0 3 0,3-7 0,-1 5 1,3-5-1,-6 5 1,3-2 0,-1 0 0,2-1 0,0-3 0,0 4 0,-3 0 0,0-1 0,-1-2 0,-2 2-1,0-5 0,2 5 0,-5-6 0,5 3-1,-4-2 1,4 2 0,-5-2-1,2 4 1,-3-4-1,1 5 1,-1-5 0,-2 5 0,2-2 1,-6-1-1,6 3 1,-2-5 0,-1 5 0,0-5 0,0 5 0,-3-3 0,3 4 0,0-3 0,-2 2 0,2-5 0,0 4 0,-3-4 0,3 2 0,0 0 0,-2-2 0,4 5 0,-4-5 0,2 2 0,0 0 0,-2-2 0,1 5 0,-2-5 0,3 5 0,-2-3 0,2 4 0,-3-1 0,3 1 0,-3 3 0,3-3 0,-3 5 0,0-5 0,0 3 0,0-1 0,3-1 0,-2 4 0,2-5 0,-3 5 0,0-4 0,0 1 0,0-2 0</inkml:trace>
  <inkml:trace contextRef="#ctx0" brushRef="#br0" timeOffset="7">3849 1970 9521,'-7'0'-4,"1"0"2,6 0 2,0 6 0,0 1 0,-2 6 0,1 0 0,-1 0 0,1-1 0,1 3 0,0 0 0,0 0 0,0-2 0,0 0 0,0 0 0,0 0 0,0-1 0,0 1 0,0 0 0,0 2 0,0 0 0,0 1 0,0-1 0,0-2 0,0 2 0,0 1 0,0-1 0,0 0 0,0-2 0,0-1 0,0 1 0,0 2 0,0 0 0,0 0 0,0-2 0,0 2 0,0 0 0,-2 2 0,0-2 0,0 2 0,2-2 0,-3 3 0,1-1 0,0 3-2,2-1 1,-1 4-2,-1-4 1,2 2-1,-3-2 1,3 3-1,0-1 0,0 2 0,0-1 0,0 2-1,0 0 0,0 0-1,0 2 1,0-2-1,0-1 1,-1-1-1,-1 1 1,1 0-1,-1 0 1,1 0-1,1-4 0,0 1 0,0 1 0,0-1 0,0 1 0,0-1 0,0 0 0,2-1 0,1 0 1,-1 0-1,-2 1 1,0-1 0,0 0 0,0 2 0,3 1 0,-3-1 0,2-2 0,-1 1 1,-1-1 0,0 0-1,0 0 1,0 0 0,0-2 1,0 2-1,0-2 1,0-1-1,0 1 1,0 0 0,0 0 0,0 1 0,0-4 0,0 4 0,0-1 1,0 0-1,0 0 0,2-1 0,0 1 1,1 2-1,-3-2 1,0-1-1,0 2 1,0-4-1,0 4 1,0-1-1,0 5 1,0-2 0,0 1 0,2-4 0,0-2 0,0 1-2,-2-1 1,3 0 1,-2 0-1,1 0 1,-1-2-1,1-3 1,-1 1-3,1 2 2,-1 0 1,-1 2-1,0 0 0,0-1-1,0-1 0,0 0 0,0 6 1,0-2 1,0 4-1,0-4 1,0-3-1,0-3 0,0-1 1,1 5-1,1 0 1,-2 0 0,2-2 0,-1 0-1,-1 0 1,1-3-1,1 1 1,-1 0 0,1 1 0,-1 1-1,-1 0 1,0-2-1,0 0-1,2-1 2,-1 6 0,2-3-1,-3 2 1,0-1 0,0-1-1,0 0 0,0-3 0,0 5 1,0-2-1,0 6 1,0 1-1,0-1 1,0 0 1,0 0-1,0-2 1,0-4-1,0-2 1,0-3-1,0 3 0,0 0 1,0 2-1,0-1 1,0-2-1,0 5 0,0-4 1,0 5 0,0-3-1,0-3 1,0 2 0,0-2 0,0 0-1,0 1 1,2-2-1,0 1 1,0-1 0,-2 2 0,0-3-1,0 3 1,0 0 0,1 1-1,1 1 1,-1-3-1,2 5 0,0-4 1,-3 4-1,3-2 0,0 0 1,-2 0-1,1 0 0,-1-6 0,2 4 0,-3-4 0,3 6 0,0 0 1,-2-2-1,1-1 0,-1-5 1,1 7-1,-1-8 0,2 8 0,0-2 0,-3 0 1,3 2-1,0-5 1,-2 6-1,2-6 1,0 2-1,-3 0 1,6-2 0,-5 3-1,4-1 1,-4-2 0,2 2-1,0-2 1,-2 2 0,1-5 0,1 8 0,-2-8 0,2 5 0,0-2 0,-3-1 0,3 0 0,-3 1 0,3-1 0,-2 1 0,2-1 0,-3 0 0,3 1 0,-3-1 0,3 1 0,0-1 0,-2 1 0,1-1 0,-2 0 0,3 1 0,-2-1 0,2-2 0,0 1 0,-3-1 0,3 2 0,0 1 0,-2-1 0,2 1 0,0-1 0,-3 1 0,6-1 0,-5 0 0,2-2 0,-1 2 0,-1-3 0,5 1 0,-5 1 0,1-1 0,1 0 0,-2 1 0,2-1 0,0-1 0,-3 3 0,3-2 0,0-1 0,-2 3 0,4-5 0,-4 4 0,2-4 0,0 2 0,-2 0 0,1-3 0,-2 3 0</inkml:trace>
  <inkml:trace contextRef="#ctx0" brushRef="#br0" timeOffset="51879">1402 2682 9306,'1'4'0,"4"15"0,-1 4 0,5 2 0,-5-2 0,0 1 0,0 1 0,1 4 0,-4 1 0,4-1 0,-2 0 0,2 1 0,-1 1 0,5 3 0,-4-3 0,5 4 0,-5-9 0,5-2 0,-5 1 0,5 4 0,-6 1 0,6-1 0,-5-1 0,5-4 0,-2 4 0,2-3 0,3 2 0,-3 3 0,1-1 0,-1 1 0,3-1 0,-3 0 0,3 1 0,2-1 0,-5 1 0,-1-1 0,1-4 0,5-1 0,-5 1 0,0 4 0,-2-4 0,1-1 0,3-4 0,-7 4 0,5-6 0,-5 2 0,4-2 0,-4 1 0,7-2 0,-3 2 0,0 3 0,0-3 0,-4 1 0,5-5 0,-2 4 0,2 1 0,3 4 0,-3-4 0,-2 4 0,2-4 0,0 5 0,5-6 0,-6 2 0,1-1 0,-2-2 0,2 7 0,3-7 0,-3 1 0,-2 2 0,2-1 0,-2 1 0,2-1 0,3-4 0,-3 4 0,1 1 0,-1-1 0,3-1 0,-3-4 0,3 0 0,2-1 0,-5 1 0,-1 0 0,1 0 0,5-1 0,-2 6 0,-3-1 0,3 1 0,-3-5 0,3 1 0,1 4 0,1-4 0,0 4 0,-5 1 0,-1-1 0,1-1 0,5-4 0,0 0 0,-1-1 0,1 1 0,0 0 0,-5-1 0,-1 1 0,1 0 0,5 0 0,0-1 0,-1 1 0,-4-5 0,0 0 0,-2-1-2,2 6 0,3 0-2,-3 0 0,-2-1-1,2 1 1,-2-5 0,2 0 0,3-1-1,-3 6 1,-2-5 0,2 0 0,-2-1 0,2 6 1,3 0 0,-3 0 0,-2-6 0,2 1 1,-1 0 0,6 5 0,-5-1 0,0 1 1,-1-2 0,6-3 0,0 3 0,0-3 0,-2 3 1,-4 2 0,5-1 0,-5 1 0,4-5 0,-2-3 0</inkml:trace>
  <inkml:trace contextRef="#ctx0" brushRef="#br0" timeOffset="51880">3225 5721 9177,'1'0'0,"18"6"-3,1-1 0,0 5 0,-6-5 1,3 6 0,2-1 0,-1-2 0,7 2 1,-7-5 0,1 5 0,3-5 0,-3 5 0,7-7 0,-1 2 0,-2 1 0,1-1 0,-1 0-1,2-5 1,2 2-1,-2 3 1,-2-4-1,1 4 0,-1-3-1,2-2 1,1 0 0,-7 0 0,6 0-1,-5 0 1,4 0 0,-4 0 0,-1-5 0,-4 0 0,5-1 0,-1 1 1,6 3 0,-6-3 0,3-1 0,-3 1 1,-1-7-1,7 2 1,-6 2-1,6-2 1,-6 2-1,6-2 1,-5-3-1,4 4 0,-1-5 0,2 0 0,1-1 0,-7 0 0,6 6-1,-6-1 1,6 0-1,-5-5 1,4 0-1,-4 1 0,1-1 0,-1 0 1,-4 1 0,4-1 0,-3 0 0,3 1 1,-4-1-1,4 0 1,-4 0 0,-1 1 0,1-1 0,4 0 0,-4 1 0,4-1 0,-4 0 0,-1 0 0,0-1 0,-1-4 0,3 4 0,2-3 0,-2-3 0,2 3 0,-1-6 0,2 6 0,-4-3 0,4 3 0,1-3 0,-1-2 0,-1-4 0,-4 4 0,1-1 0,4-4 0,-4 3 0,4-9 0,-4 4 0,-1 2 0,0-1 0,0 1 0,-1-2 0,1-3 0,-2 2 0,-3-2 0,3 3 0,-3 2 0,3 1 0,1 3 0,0-2 0,-5 2 0,4-3 0,-3-1 0,-2-1 0,2 1 0,-2-5 0,2-1 0,3 1 0,-3 5 0,-2-6 0,2 1 0,-7 0 0,2 4 0,2-1 0,-2-3 0,4 4 0,-4 1 0,2 0 0,-2 4 0,-4-3 0,4-1 0,-1 1 0,1 4 0,-4-4 0,4 3 0,-3 1 0,-2-6 0,5 9 0,0-8 0,-1 3 0,-4-4 0,2 1 0,3-1 0,-3 1 0,2-1 0,-2 1 0,-2 0 0,0-1 0,0 1 0,0 4 0,0 1 0,0 4 0,0-4 0,0 4 0,0-5 0,0 6 0,0-6 0,0 6 0,0-6 0,0 6 0,0-6 0,0 5 0,0-4 0,0-1 0,0-4 0,0 1 0,0 4 0,0-4 0,0 3 0,0 3 0,0-3 0,-2 5 0,-2-4 0,0 4 0,-5-4 0,5 6 0,-1-2 0,-3-1 0,-2 1 0,2 1 0,-2 4 0,2 0 0,-2 1 0,-3-1 0,4 0 0,0-1 0,0-4 0,0 4 0,0-4 0,-5 4 0,5 1 0,1 0 0,-2 1 0,2-1 0,-2 0 0,-2 1 0,7-1 0,-6 0 0,1 1 0,4-1 0,1 0 0,-2 0 0,2 1 0,-5 4 0,6 0 0,-6 0 0,5-4 0,-7 4 0,3 0 0,0 5 0,0-5 0,-1 0 0,-5-3 0,0 4 0,1 0 0,-1 4 0,0 4 0,1-4 0,-1-2 0,0 2 0,0 1 0,1 4 0,-1-5 0,0 0 0,5 0 0,1 5 0,-1 0 0,-5 0 0,0-5 0,1 0 0,-1 0 0,0 0 0,1 0 0,-1-1 0,0 1 0,0 3 0,1-3 0,4-1 0,0 1 0,0-2 0,-4 2 0,-1 4 0,0-4 0,1-2 0,-1 3 0,0-3 0,0 2 0,1 3 0,-1-2 0,5 0 0,0-1 0,1 4 0,-5-7 0,5 3 0,-4 3 0,9-5 0,-5 7 0,5 0 0,-9 0 0,5 0 0,-7 0 0,1 0 0,-1 0 0,0 0 0,5 0 0,1 0 0,-1 0 0,-5 0 0,5 0 0,0 0 0,1 0 0,-6 0 0,2 2 0,3 3 0,-3-3 0,3 3 0,2-4 0,-2-1 0,5 0 0,-5 0 0,1 0 0,-1 0 0,0 0 0,5 0 0,-5 0 0,7 0 0,-3 0 1,-1 0 0,5 0-1,-4 0 1,6 0-1</inkml:trace>
  <inkml:trace contextRef="#ctx0" brushRef="#br0" timeOffset="9">2769 5 9104,'15'-3'0,"10"1"0,-1 2 0,1 0 0,4 0 0,-1 0 0,-3 0 0,2 0 0,-2 0 0,1 0 0,-1 0 0,2 0 0,-2 0 0,-2 5 0,1 0 0,-1 2 0,2-2 0,3-2 0,-4 7 0,-1-2 0,1 2 0,-4 3 0,5-3 0,-6 1 0,6-1 0,-7 3 0,1-3 0,3 3 0,-3 2 0,6-1 0,-6 1 0,1 0 0,-5-1 0,4 1 0,1 0 0,-1 1 0,-4 4 0,0-4 0,0 4 0,-1 1 0,1-1 0,0 6 0,-1-2 0,-4 2 0,0-1 0,0 3 0,5-4 0,-6 7 0,1-1 0,-5 7 0,5-7 0,-5 2 0,5-2 0,-7-1 0,2 1 0,1 4 0,-1 0 0,0 1 0,-5-6 0,2 5 0,3 1 0,-4-1 0,4-5 0,-3 2 0,-2 4 0,5-4 0,0 3 0,-1-1 0,-4 1 0,0-1 0,0 6 0,0-6 0,0 1 0,0 2 0,0-2 0,0 7 0,0-2 0,0-1 0,0 1 0,0-4 0,0 4 0,0-5 0,0 5 0,0-1-2,0 1 1,0 2-4,0-7 1,0 7 0,0-2 0,-3-7 0</inkml:trace>
  <inkml:trace contextRef="#ctx0" brushRef="#br0" timeOffset="10">2785 3 9770,'-8'0'-26,"1"0"24,4 0 2,2 0 0,-6 0 0,7 0 0,-7 0 0,3 0 0,0 0 0,-3 0 0,3 0 0,-3 0 0,3 0 0,-3 0 0,0 0 0,-1 0 0,-3 0 0,1 0 0,-2 3 0,-3 1 0,1 0 0,1 1 0,1-3 0,2 0 0,-2 3 0,1-3 0,-2 3 0,-1-3 0,2 3 0,1-2 0,-2 2 0,4-3 0,-4 3 0,4-3 0,0 3 0,-2-2 0,1 2 0,0-3 0,3 3 0,-3-2 0,0 1 0,1-1 0,1 2 0,0-3 0,-2 3 0,2-2 0,-2 2 0,1-1 0,-1 0 0,1 3 0,-3-2 0,1-1 0,-2 1 0,-1-1 0,2 1 0,1 1 0,-1-1 0,-1 2 0,-4 0 0,0 1 0,2-3 0,3-1 0,0 1 0,-3 3 0,3-3 0,-1 0 0,4-1 0,-4 1 0,2 1 0,-1-1 0,-2 2 0,0 0 0,-3 0 0,-1 1 0,2-1 0,1 0 0,-1 0 0,4-2 0,0 1 0,0-1 0,2 1 0,-2-1 0,1 1 0,-2-1 0,2 2 0,1 0 0,1 1 0,-3-1 0,3 0 0,-1 1 0,-1-1 0,2 0 0,-2 1 0,1-1 0,-1 3 0,-1 0 0,1-1 0,1-1 0,1-1 0,-3 1 0,0 1 0,1 0 0</inkml:trace>
  <inkml:trace contextRef="#ctx0" brushRef="#br0" timeOffset="49648">1383 796 9742,'-4'5'0,"-2"4"0,1 3 0,-2-3 0,2 1 0,-1-2 0,-2 0 0,4 1 0,-1 1 0,0 0 0,-3 0 0,1 0 0,2 0 0,0-3 0,4 0 0,-6 1 0,2 2 0,2-5 0,-4 8 0,4-5 0,-2 7 0,-1-3 0,4 1 0,-3-4 0,3 1 0,-3-2 0,2-1 0,-2 0 0,4 1 0,-6 2 0,3 2 0,-2 3 0,1-1 0,1-4 0,1 0 0,2-4 0,-5 5 0,5 0 0,-6 0 0,7 4 0,-7 0 0,6-1 0,-2 1 0,3 0 0,0-1 0,0 1 0,0-3 0,0 1 0,0-1 0,0-1 0,0 3 0,0-6 0,0 6 0,0-5 0,-3 4 0,2-4 0,-2 4 0,3-4 0,0 5 0,0-7 0</inkml:trace>
  <inkml:trace contextRef="#ctx0" brushRef="#br0" timeOffset="49647">1215 1951 9040,'0'1'0,"2"14"0,0 0 0,1 1 0,0-1 0,4 3 0,-4-5 0,-1-2 0,2-3 0,0 3 0,0-2 0,0 1 0,-2-1 0,2 2 0,-2-3 0,0 3 0,1-3 0,-1 3 0,3-3 0,-4 7 0,4-5 0,-3 5 0,3-1 0,-4-1 0,1 0 0,1-3 0,-1 1 0,0-3 0,0 4 0,0-1 0,0-2 0,0 3 0,0-1 0,3-2 0,-4 3 0,5-2 0,-3 3 0,1 0 0,2 0 0,-3-1 0,1 1 0,2 3 0,-6-3 0,6 3 0,-5-3 0,4 0-2,-4 0-2,5-3 0,-5 2 0,4-2 1,-1 3 1,-1-1 0,2 1-1,-3 0 0,1-6 1,-1 5-1,-1-5 1,5 6 0,-5-1 1,4 4-1,-1-2 1,-1 1 0,3-5 1,-5 2-1,5-5 1,-6 0 0,3-4 0,-3-3 0</inkml:trace>
  <inkml:trace contextRef="#ctx0" brushRef="#br0" timeOffset="40420">3682 2092 8927,'-7'4'0,"-2"-1"0,8-3 0,-4 2 0,4-1 0,-2 2 0,0-3 0,0 0 0,-1 0 0,-1 0 0,1 0 0,-5 0 0,2 0 0,-6 0 0,6 0 0,-5 0 0,2 0 0,-3-3 0,1 0 0,-4-4 0,2 1 0,-1 2 0,2-1 0,0 3 0,2-2 0,-2 2 0,1-3 0,-3 3 0,2-3 0,0 1 0,0 0 0,0 0 0,1 2 0,-1-2 0,0 2 0,0-3 0,3 1 0,-5-2 0,4-1 0,-4 1 0,2 2 0,3 1 0,-2 0 0,0 2 0,-3-3 0,2 2 0,2 0 0,1 1 0,-3-1 0,0 1 0,0-1 0,0-1 0,0 1 0,-2 0 0,0 2 0,1-2 0,1-1 0,0-1 0,0 2 0,0-2 0,0 2 0,1-3 0,-3 1 0,0-2 0,0 1 0,2 1 0,2 0 0,0 0 0,1-1 0,-3 0 0,0 0 0,0-2 0,0 3 0,1 0 0,-1-1 0,0-1 0,0 2 0,0-1 0,0 2 0,1-2 0,-1 0 0,0 1 0,-2-1 0,0 0 0,0 0 0,2 0 0,-2 0 0,0 1 0,0-2 0,3 2 0,-1-2 0,0 0 0,0-1 0,0 1 0,0 0 0,1-1 0,1 1 0,0-1 0,3 1 0,-3 0 0,0-1 0,-4-2 0,0-2 0,2 2 0,3 0 0,-1 2 0,-2 1 0,3-1 0,-1-2 0,0 2 0,-4-5 0,-2 5 0,-2-5 0,2 5 0,2-6 0,2 6 0,0-1 0,3 4 0,-2-2 0,2 0 0,-3-2 0,3 2 0,-2-2 0,1 2 0,2-2 0,-2 1 0,3 1 0,-7-3 0,4 1 0,-4-3 0,5 3 0,-2-4 0,2 2 0,0-3 0,0 3 0,1-2 0,-1 3 0,-3-2 0,3-1 0,-2 2 0,2-3 0,-3 1 0,1-1 0,-1 0 0,0 0 0,0 0 0,3-2 0,-2 4 0,2-4 0,0 2 0,-2 0 0,5-3 0,-3 3 0,1-3 0,2 3 0,-2-3 0,2 3 0,1 3 0,2-2 0,-1 2 0,1-3 0,0 1 0,0-1 0,2 3 0,-4-2 0,5 2 0,-3-3 0,2 3 0,-3-5 0,1 4 0,-2-7 0,-1 4 0,-1-2 0,2 4 0,-2 2 0,5-2 0,-1 1 0,-2 2 0,3-4 0,-4 1 0,-2-2 0,2-2 0,-5 4 0,5-1 0,-2 0 0,5 3 0,-2-2 0,1 2 0,-1-3 0,-2 3 0,4-2 0,-2 1 0,2 2 0,-4-6 0,4 4 0,-6-4 0,4 2 0,0 2 0,-1 0 0,1 3 0,-1-3 0,1 3 0,-1-3 0,1 2 0,0-1 0,-2 1 0,0-2 0,0 1 0,-3-3 0,4 0 0,-7-2 0,3 0 0,0 0 0,2 2 0,0 1 0,-2-1 0,1 2 0,2 0 0,0 1 0,-3-3 0,1 2 0,0 0 0,-2 3 0,1-3 0,-1 1 0,-1 0 0,0-3 0,0 3 0,0 0 0,-2-1 0,1 0 0,-4-4 0,4 2 0,-1 0 0,0 0 0,0 3 0,-3-5 0,1 0 0,1 3 2,1 1 0,-1 1 0,1-1 1,-2 1 0,-1 2 0,1 0 0,-1 0 1,0 1-1,1 0 1,-2 1 0,0 0 0,1-1 0,0 1 0,1 1 0,2 1 0,-3 1 0,1-2 0,0 0 0,0 3 0,2 0 0,-2 2 0,0 0 0,-2 0 0,0 0 0,-1 0 1,1 1-1,0 1 1,0-1-1,-1 4 1,2-1-1,1 2 0,-2 1 0,2-1 0,-1-2-1,1 1 0,1 0-1,1 3 1,1-1-1,-4 2 1,2 0-1,-1 0 1,-1 2-1,3 0 0,-2 1 0,2 1 1,-2 0-2,2-1 1,0 2-2,2 1 1,0-1-1,1 3 0,-3 0 0,0 0 0,0 1 0,2-3 0,-1 2 0,-1 1 0,1-1 0,-3 0 0,3 1 0,-1-3 0,3 3 0,2-1 0,-1 1 0,-2-1 0,2 1 0,1-3 0,2 3 0,1-5 0</inkml:trace>
  <inkml:trace contextRef="#ctx0" brushRef="#br0" timeOffset="43782">3455 6588 8914,'12'0'0,"1"0"-1,2 0 1,-3 0-1,-2 0 1,1 0-1,2-2 1,0 1-1,-1-1 1,1 1-1,0 1 1,0-1-1,0-1 1,-3 1-1,1-1 1,0 2 0,2 0 0,-1-3-1,1 1 1,0 0 0,0 2 0,0-2-1,0 0 1,-1-2 0,1 2 0,0-1-1,0 1 1,0-1-1,0-2 1,-1 0-1,1 0 0,0 3 0,3-7 0,-1 5 1,3-5-1,-6 5 1,3-2 0,-1 0 0,2-1 0,0-3 0,0 4 0,-3 0 0,0-1 0,-1-2 0,-2 2-1,0-5 0,2 5 0,-5-6 0,5 3-1,-4-2 1,4 2 0,-5-2-1,2 4 1,-3-4-1,1 5 1,-1-5 0,-2 5 0,2-2 1,-6-1-1,6 3 1,-2-5 0,-1 5 0,0-5 0,0 5 0,-3-3 0,3 4 0,0-3 0,-2 2 0,2-5 0,0 4 0,-3-4 0,3 2 0,0 0 0,-2-2 0,4 5 0,-4-5 0,2 2 0,0 0 0,-2-2 0,1 5 0,-2-5 0,3 5 0,-2-3 0,2 4 0,-3-1 0,3 1 0,-3 3 0,3-3 0,-3 5 0,0-5 0,0 3 0,0-1 0,3-1 0,-2 4 0,2-5 0,-3 5 0,0-4 0,0 1 0,0-2 0</inkml:trace>
  <inkml:trace contextRef="#ctx0" brushRef="#br0" timeOffset="14">3849 1970 9521,'-7'0'-4,"1"0"2,6 0 2,0 6 0,0 1 0,-2 6 0,1 0 0,-1 0 0,1-1 0,1 3 0,0 0 0,0 0 0,0-2 0,0 0 0,0 0 0,0 0 0,0-1 0,0 1 0,0 0 0,0 2 0,0 0 0,0 1 0,0-1 0,0-2 0,0 2 0,0 1 0,0-1 0,0 0 0,0-2 0,0-1 0,0 1 0,0 2 0,0 0 0,0 0 0,0-2 0,0 2 0,0 0 0,-2 2 0,0-2 0,0 2 0,2-2 0,-3 3 0,1-1 0,0 3-2,2-1 1,-1 4-2,-1-4 1,2 2-1,-3-2 1,3 3-1,0-1 0,0 2 0,0-1 0,0 2-1,0 0 0,0 0-1,0 2 1,0-2-1,0-1 1,-1-1-1,-1 1 1,1 0-1,-1 0 1,1 0-1,1-4 0,0 1 0,0 1 0,0-1 0,0 1 0,0-1 0,0 0 0,2-1 0,1 0 1,-1 0-1,-2 1 1,0-1 0,0 0 0,0 2 0,3 1 0,-3-1 0,2-2 0,-1 1 1,-1-1 0,0 0-1,0 0 1,0 0 0,0-2 1,0 2-1,0-2 1,0-1-1,0 1 1,0 0 0,0 0 0,0 1 0,0-4 0,0 4 0,0-1 1,0 0-1,0 0 0,2-1 0,0 1 1,1 2-1,-3-2 1,0-1-1,0 2 1,0-4-1,0 4 1,0-1-1,0 5 1,0-2 0,0 1 0,2-4 0,0-2 0,0 1-2,-2-1 1,3 0 1,-2 0-1,1 0 1,-1-2-1,1-3 1,-1 1-3,1 2 2,-1 0 1,-1 2-1,0 0 0,0-1-1,0-1 0,0 0 0,0 6 1,0-2 1,0 4-1,0-4 1,0-3-1,0-3 0,0-1 1,1 5-1,1 0 1,-2 0 0,2-2 0,-1 0-1,-1 0 1,1-3-1,1 1 1,-1 0 0,1 1 0,-1 1-1,-1 0 1,0-2-1,0 0-1,2-1 2,-1 6 0,2-3-1,-3 2 1,0-1 0,0-1-1,0 0 0,0-3 0,0 5 1,0-2-1,0 6 1,0 1-1,0-1 1,0 0 1,0 0-1,0-2 1,0-4-1,0-2 1,0-3-1,0 3 0,0 0 1,0 2-1,0-1 1,0-2-1,0 5 0,0-4 1,0 5 0,0-3-1,0-3 1,0 2 0,0-2 0,0 0-1,0 1 1,2-2-1,0 1 1,0-1 0,-2 2 0,0-3-1,0 3 1,0 0 0,1 1-1,1 1 1,-1-3-1,2 5 0,0-4 1,-3 4-1,3-2 0,0 0 1,-2 0-1,1 0 0,-1-6 0,2 4 0,-3-4 0,3 6 0,0 0 1,-2-2-1,1-1 0,-1-5 1,1 7-1,-1-8 0,2 8 0,0-2 0,-3 0 1,3 2-1,0-5 1,-2 6-1,2-6 1,0 2-1,-3 0 1,6-2 0,-5 3-1,4-1 1,-4-2 0,2 2-1,0-2 1,-2 2 0,1-5 0,1 8 0,-2-8 0,2 5 0,0-2 0,-3-1 0,3 0 0,-3 1 0,3-1 0,-2 1 0,2-1 0,-3 0 0,3 1 0,-3-1 0,3 1 0,0-1 0,-2 1 0,1-1 0,-2 0 0,3 1 0,-2-1 0,2-2 0,0 1 0,-3-1 0,3 2 0,0 1 0,-2-1 0,2 1 0,0-1 0,-3 1 0,6-1 0,-5 0 0,2-2 0,-1 2 0,-1-3 0,5 1 0,-5 1 0,1-1 0,1 0 0,-2 1 0,2-1 0,0-1 0,-3 3 0,3-2 0,0-1 0,-2 3 0,4-5 0,-4 4 0,2-4 0,0 2 0,-2 0 0,1-3 0,-2 3 0</inkml:trace>
  <inkml:trace contextRef="#ctx0" brushRef="#br0" timeOffset="51877">1402 2682 9306,'1'4'0,"4"15"0,-1 4 0,5 2 0,-5-2 0,0 1 0,0 1 0,1 4 0,-4 1 0,4-1 0,-2 0 0,2 1 0,-1 1 0,5 3 0,-4-3 0,5 4 0,-5-9 0,5-2 0,-5 1 0,5 4 0,-6 1 0,6-1 0,-5-1 0,5-4 0,-2 4 0,2-3 0,3 2 0,-3 3 0,1-1 0,-1 1 0,3-1 0,-3 0 0,3 1 0,2-1 0,-5 1 0,-1-1 0,1-4 0,5-1 0,-5 1 0,0 4 0,-2-4 0,1-1 0,3-4 0,-7 4 0,5-6 0,-5 2 0,4-2 0,-4 1 0,7-2 0,-3 2 0,0 3 0,0-3 0,-4 1 0,5-5 0,-2 4 0,2 1 0,3 4 0,-3-4 0,-2 4 0,2-4 0,0 5 0,5-6 0,-6 2 0,1-1 0,-2-2 0,2 7 0,3-7 0,-3 1 0,-2 2 0,2-1 0,-2 1 0,2-1 0,3-4 0,-3 4 0,1 1 0,-1-1 0,3-1 0,-3-4 0,3 0 0,2-1 0,-5 1 0,-1 0 0,1 0 0,5-1 0,-2 6 0,-3-1 0,3 1 0,-3-5 0,3 1 0,1 4 0,1-4 0,0 4 0,-5 1 0,-1-1 0,1-1 0,5-4 0,0 0 0,-1-1 0,1 1 0,0 0 0,-5-1 0,-1 1 0,1 0 0,5 0 0,0-1 0,-1 1 0,-4-5 0,0 0 0,-2-1-2,2 6 0,3 0-2,-3 0 0,-2-1-1,2 1 1,-2-5 0,2 0 0,3-1-1,-3 6 1,-2-5 0,2 0 0,-2-1 0,2 6 1,3 0 0,-3 0 0,-2-6 0,2 1 1,-1 0 0,6 5 0,-5-1 0,0 1 1,-1-2 0,6-3 0,0 3 0,0-3 0,-2 3 1,-4 2 0,5-1 0,-5 1 0,4-5 0,-2-3 0</inkml:trace>
  <inkml:trace contextRef="#ctx0" brushRef="#br0" timeOffset="51878">3225 5721 9177,'1'0'0,"18"6"-3,1-1 0,0 5 0,-6-5 1,3 6 0,2-1 0,-1-2 0,7 2 1,-7-5 0,1 5 0,3-5 0,-3 5 0,7-7 0,-1 2 0,-2 1 0,1-1 0,-1 0-1,2-5 1,2 2-1,-2 3 1,-2-4-1,1 4 0,-1-3-1,2-2 1,1 0 0,-7 0 0,6 0-1,-5 0 1,4 0 0,-4 0 0,-1-5 0,-4 0 0,5-1 0,-1 1 1,6 3 0,-6-3 0,3-1 0,-3 1 1,-1-7-1,7 2 1,-6 2-1,6-2 1,-6 2-1,6-2 1,-5-3-1,4 4 0,-1-5 0,2 0 0,1-1 0,-7 0 0,6 6-1,-6-1 1,6 0-1,-5-5 1,4 0-1,-4 1 0,1-1 0,-1 0 1,-4 1 0,4-1 0,-3 0 0,3 1 1,-4-1-1,4 0 1,-4 0 0,-1 1 0,1-1 0,4 0 0,-4 1 0,4-1 0,-4 0 0,-1 0 0,0-1 0,-1-4 0,3 4 0,2-3 0,-2-3 0,2 3 0,-1-6 0,2 6 0,-4-3 0,4 3 0,1-3 0,-1-2 0,-1-4 0,-4 4 0,1-1 0,4-4 0,-4 3 0,4-9 0,-4 4 0,-1 2 0,0-1 0,0 1 0,-1-2 0,1-3 0,-2 2 0,-3-2 0,3 3 0,-3 2 0,3 1 0,1 3 0,0-2 0,-5 2 0,4-3 0,-3-1 0,-2-1 0,2 1 0,-2-5 0,2-1 0,3 1 0,-3 5 0,-2-6 0,2 1 0,-7 0 0,2 4 0,2-1 0,-2-3 0,4 4 0,-4 1 0,2 0 0,-2 4 0,-4-3 0,4-1 0,-1 1 0,1 4 0,-4-4 0,4 3 0,-3 1 0,-2-6 0,5 9 0,0-8 0,-1 3 0,-4-4 0,2 1 0,3-1 0,-3 1 0,2-1 0,-2 1 0,-2 0 0,0-1 0,0 1 0,0 4 0,0 1 0,0 4 0,0-4 0,0 4 0,0-5 0,0 6 0,0-6 0,0 6 0,0-6 0,0 6 0,0-6 0,0 5 0,0-4 0,0-1 0,0-4 0,0 1 0,0 4 0,0-4 0,0 3 0,0 3 0,0-3 0,-2 5 0,-2-4 0,0 4 0,-5-4 0,5 6 0,-1-2 0,-3-1 0,-2 1 0,2 1 0,-2 4 0,2 0 0,-2 1 0,-3-1 0,4 0 0,0-1 0,0-4 0,0 4 0,0-4 0,-5 4 0,5 1 0,1 0 0,-2 1 0,2-1 0,-2 0 0,-2 1 0,7-1 0,-6 0 0,1 1 0,4-1 0,1 0 0,-2 0 0,2 1 0,-5 4 0,6 0 0,-6 0 0,5-4 0,-7 4 0,3 0 0,0 5 0,0-5 0,-1 0 0,-5-3 0,0 4 0,1 0 0,-1 4 0,0 4 0,1-4 0,-1-2 0,0 2 0,0 1 0,1 4 0,-1-5 0,0 0 0,5 0 0,1 5 0,-1 0 0,-5 0 0,0-5 0,1 0 0,-1 0 0,0 0 0,1 0 0,-1-1 0,0 1 0,0 3 0,1-3 0,4-1 0,0 1 0,0-2 0,-4 2 0,-1 4 0,0-4 0,1-2 0,-1 3 0,0-3 0,0 2 0,1 3 0,-1-2 0,5 0 0,0-1 0,1 4 0,-5-7 0,5 3 0,-4 3 0,9-5 0,-5 7 0,5 0 0,-9 0 0,5 0 0,-7 0 0,1 0 0,-1 0 0,0 0 0,5 0 0,1 0 0,-1 0 0,-5 0 0,5 0 0,0 0 0,1 0 0,-6 0 0,2 2 0,3 3 0,-3-3 0,3 3 0,2-4 0,-2-1 0,5 0 0,-5 0 0,1 0 0,-1 0 0,0 0 0,5 0 0,-5 0 0,7 0 0,-3 0 1,-1 0 0,5 0-1,-4 0 1,6 0-1</inkml:trace>
  <inkml:trace contextRef="#ctx0" brushRef="#br0" timeOffset="16">2769 5 9104,'15'-3'0,"10"1"0,-1 2 0,1 0 0,4 0 0,-1 0 0,-3 0 0,2 0 0,-2 0 0,1 0 0,-1 0 0,2 0 0,-2 0 0,-2 5 0,1 0 0,-1 2 0,2-2 0,3-2 0,-4 7 0,-1-2 0,1 2 0,-4 3 0,5-3 0,-6 1 0,6-1 0,-7 3 0,1-3 0,3 3 0,-3 2 0,6-1 0,-6 1 0,1 0 0,-5-1 0,4 1 0,1 0 0,-1 1 0,-4 4 0,0-4 0,0 4 0,-1 1 0,1-1 0,0 6 0,-1-2 0,-4 2 0,0-1 0,0 3 0,5-4 0,-6 7 0,1-1 0,-5 7 0,5-7 0,-5 2 0,5-2 0,-7-1 0,2 1 0,1 4 0,-1 0 0,0 1 0,-5-6 0,2 5 0,3 1 0,-4-1 0,4-5 0,-3 2 0,-2 4 0,5-4 0,0 3 0,-1-1 0,-4 1 0,0-1 0,0 6 0,0-6 0,0 1 0,0 2 0,0-2 0,0 7 0,0-2 0,0-1 0,0 1 0,0-4 0,0 4 0,0-5 0,0 5 0,0-1-2,0 1 1,0 2-4,0-7 1,0 7 0,0-2 0,-3-7 0</inkml:trace>
  <inkml:trace contextRef="#ctx0" brushRef="#br0" timeOffset="17">2785 3 9770,'-8'0'-26,"1"0"24,4 0 2,2 0 0,-6 0 0,7 0 0,-7 0 0,3 0 0,0 0 0,-3 0 0,3 0 0,-3 0 0,3 0 0,-3 0 0,0 0 0,-1 0 0,-3 0 0,1 0 0,-2 3 0,-3 1 0,1 0 0,1 1 0,1-3 0,2 0 0,-2 3 0,1-3 0,-2 3 0,-1-3 0,2 3 0,1-2 0,-2 2 0,4-3 0,-4 3 0,4-3 0,0 3 0,-2-2 0,1 2 0,0-3 0,3 3 0,-3-2 0,0 1 0,1-1 0,1 2 0,0-3 0,-2 3 0,2-2 0,-2 2 0,1-1 0,-1 0 0,1 3 0,-3-2 0,1-1 0,-2 1 0,-1-1 0,2 1 0,1 1 0,-1-1 0,-1 2 0,-4 0 0,0 1 0,2-3 0,3-1 0,0 1 0,-3 3 0,3-3 0,-1 0 0,4-1 0,-4 1 0,2 1 0,-1-1 0,-2 2 0,0 0 0,-3 0 0,-1 1 0,2-1 0,1 0 0,-1 0 0,4-2 0,0 1 0,0-1 0,2 1 0,-2-1 0,1 1 0,-2-1 0,2 2 0,1 0 0,1 1 0,-3-1 0,3 0 0,-1 1 0,-1-1 0,2 0 0,-2 1 0,1-1 0,-1 3 0,-1 0 0,1-1 0,1-1 0,1-1 0,-3 1 0,0 1 0,1 0 0</inkml:trace>
  <inkml:trace contextRef="#ctx0" brushRef="#br0" timeOffset="49646">1383 796 9742,'-4'5'0,"-2"4"0,1 3 0,-2-3 0,2 1 0,-1-2 0,-2 0 0,4 1 0,-1 1 0,0 0 0,-3 0 0,1 0 0,2 0 0,0-3 0,4 0 0,-6 1 0,2 2 0,2-5 0,-4 8 0,4-5 0,-2 7 0,-1-3 0,4 1 0,-3-4 0,3 1 0,-3-2 0,2-1 0,-2 0 0,4 1 0,-6 2 0,3 2 0,-2 3 0,1-1 0,1-4 0,1 0 0,2-4 0,-5 5 0,5 0 0,-6 0 0,7 4 0,-7 0 0,6-1 0,-2 1 0,3 0 0,0-1 0,0 1 0,0-3 0,0 1 0,0-1 0,0-1 0,0 3 0,0-6 0,0 6 0,0-5 0,-3 4 0,2-4 0,-2 4 0,3-4 0,0 5 0,0-7 0</inkml:trace>
  <inkml:trace contextRef="#ctx0" brushRef="#br0" timeOffset="49645">1215 1951 9040,'0'1'0,"2"14"0,0 0 0,1 1 0,0-1 0,4 3 0,-4-5 0,-1-2 0,2-3 0,0 3 0,0-2 0,0 1 0,-2-1 0,2 2 0,-2-3 0,0 3 0,1-3 0,-1 3 0,3-3 0,-4 7 0,4-5 0,-3 5 0,3-1 0,-4-1 0,1 0 0,1-3 0,-1 1 0,0-3 0,0 4 0,0-1 0,0-2 0,0 3 0,0-1 0,3-2 0,-4 3 0,5-2 0,-3 3 0,1 0 0,2 0 0,-3-1 0,1 1 0,2 3 0,-6-3 0,6 3 0,-5-3 0,4 0-2,-4 0-2,5-3 0,-5 2 0,4-2 1,-1 3 1,-1-1 0,2 1-1,-3 0 0,1-6 1,-1 5-1,-1-5 1,5 6 0,-5-1 1,4 4-1,-1-2 1,-1 1 0,3-5 1,-5 2-1,5-5 1,-6 0 0,3-4 0,-3-3 0</inkml:trace>
  <inkml:trace contextRef="#ctx0" brushRef="#br0" timeOffset="40408">3682 2092 8927,'-7'4'0,"-2"-1"0,8-3 0,-4 2 0,4-1 0,-2 2 0,0-3 0,0 0 0,-1 0 0,-1 0 0,1 0 0,-5 0 0,2 0 0,-6 0 0,6 0 0,-5 0 0,2 0 0,-3-3 0,1 0 0,-4-4 0,2 1 0,-1 2 0,2-1 0,0 3 0,2-2 0,-2 2 0,1-3 0,-3 3 0,2-3 0,0 1 0,0 0 0,0 0 0,1 2 0,-1-2 0,0 2 0,0-3 0,3 1 0,-5-2 0,4-1 0,-4 1 0,2 2 0,3 1 0,-2 0 0,0 2 0,-3-3 0,2 2 0,2 0 0,1 1 0,-3-1 0,0 1 0,0-1 0,0-1 0,0 1 0,-2 0 0,0 2 0,1-2 0,1-1 0,0-1 0,0 2 0,0-2 0,0 2 0,1-3 0,-3 1 0,0-2 0,0 1 0,2 1 0,2 0 0,0 0 0,1-1 0,-3 0 0,0 0 0,0-2 0,0 3 0,1 0 0,-1-1 0,0-1 0,0 2 0,0-1 0,0 2 0,1-2 0,-1 0 0,0 1 0,-2-1 0,0 0 0,0 0 0,2 0 0,-2 0 0,0 1 0,0-2 0,3 2 0,-1-2 0,0 0 0,0-1 0,0 1 0,0 0 0,1-1 0,1 1 0,0-1 0,3 1 0,-3 0 0,0-1 0,-4-2 0,0-2 0,2 2 0,3 0 0,-1 2 0,-2 1 0,3-1 0,-1-2 0,0 2 0,-4-5 0,-2 5 0,-2-5 0,2 5 0,2-6 0,2 6 0,0-1 0,3 4 0,-2-2 0,2 0 0,-3-2 0,3 2 0,-2-2 0,1 2 0,2-2 0,-2 1 0,3 1 0,-7-3 0,4 1 0,-4-3 0,5 3 0,-2-4 0,2 2 0,0-3 0,0 3 0,1-2 0,-1 3 0,-3-2 0,3-1 0,-2 2 0,2-3 0,-3 1 0,1-1 0,-1 0 0,0 0 0,0 0 0,3-2 0,-2 4 0,2-4 0,0 2 0,-2 0 0,5-3 0,-3 3 0,1-3 0,2 3 0,-2-3 0,2 3 0,1 3 0,2-2 0,-1 2 0,1-3 0,0 1 0,0-1 0,2 3 0,-4-2 0,5 2 0,-3-3 0,2 3 0,-3-5 0,1 4 0,-2-7 0,-1 4 0,-1-2 0,2 4 0,-2 2 0,5-2 0,-1 1 0,-2 2 0,3-4 0,-4 1 0,-2-2 0,2-2 0,-5 4 0,5-1 0,-2 0 0,5 3 0,-2-2 0,1 2 0,-1-3 0,-2 3 0,4-2 0,-2 1 0,2 2 0,-4-6 0,4 4 0,-6-4 0,4 2 0,0 2 0,-1 0 0,1 3 0,-1-3 0,1 3 0,-1-3 0,1 2 0,0-1 0,-2 1 0,0-2 0,0 1 0,-3-3 0,4 0 0,-7-2 0,3 0 0,0 0 0,2 2 0,0 1 0,-2-1 0,1 2 0,2 0 0,0 1 0,-3-3 0,1 2 0,0 0 0,-2 3 0,1-3 0,-1 1 0,-1 0 0,0-3 0,0 3 0,0 0 0,-2-1 0,1 0 0,-4-4 0,4 2 0,-1 0 0,0 0 0,0 3 0,-3-5 0,1 0 0,1 3 2,1 1 0,-1 1 0,1-1 1,-2 1 0,-1 2 0,1 0 0,-1 0 1,0 1-1,1 0 1,-2 1 0,0 0 0,1-1 0,0 1 0,1 1 0,2 1 0,-3 1 0,1-2 0,0 0 0,0 3 0,2 0 0,-2 2 0,0 0 0,-2 0 0,0 0 0,-1 0 1,1 1-1,0 1 1,0-1-1,-1 4 1,2-1-1,1 2 0,-2 1 0,2-1 0,-1-2-1,1 1 0,1 0-1,1 3 1,1-1-1,-4 2 1,2 0-1,-1 0 1,-1 2-1,3 0 0,-2 1 0,2 1 1,-2 0-2,2-1 1,0 2-2,2 1 1,0-1-1,1 3 0,-3 0 0,0 0 0,0 1 0,2-3 0,-1 2 0,-1 1 0,1-1 0,-3 0 0,3 1 0,-1-3 0,3 3 0,2-1 0,-1 1 0,-2-1 0,2 1 0,1-3 0,2 3 0,1-5 0</inkml:trace>
  <inkml:trace contextRef="#ctx0" brushRef="#br0" timeOffset="43781">3455 6588 8914,'12'0'0,"1"0"-1,2 0 1,-3 0-1,-2 0 1,1 0-1,2-2 1,0 1-1,-1-1 1,1 1-1,0 1 1,0-1-1,0-1 1,-3 1-1,1-1 1,0 2 0,2 0 0,-1-3-1,1 1 1,0 0 0,0 2 0,0-2-1,0 0 1,-1-2 0,1 2 0,0-1-1,0 1 1,0-1-1,0-2 1,-1 0-1,1 0 0,0 3 0,3-7 0,-1 5 1,3-5-1,-6 5 1,3-2 0,-1 0 0,2-1 0,0-3 0,0 4 0,-3 0 0,0-1 0,-1-2 0,-2 2-1,0-5 0,2 5 0,-5-6 0,5 3-1,-4-2 1,4 2 0,-5-2-1,2 4 1,-3-4-1,1 5 1,-1-5 0,-2 5 0,2-2 1,-6-1-1,6 3 1,-2-5 0,-1 5 0,0-5 0,0 5 0,-3-3 0,3 4 0,0-3 0,-2 2 0,2-5 0,0 4 0,-3-4 0,3 2 0,0 0 0,-2-2 0,4 5 0,-4-5 0,2 2 0,0 0 0,-2-2 0,1 5 0,-2-5 0,3 5 0,-2-3 0,2 4 0,-3-1 0,3 1 0,-3 3 0,3-3 0,-3 5 0,0-5 0,0 3 0,0-1 0,3-1 0,-2 4 0,2-5 0,-3 5 0,0-4 0,0 1 0,0-2 0</inkml:trace>
  <inkml:trace contextRef="#ctx0" brushRef="#br0" timeOffset="58148">108 570 9669,'7'-4'0,"-3"-2"0,-1 5 0,-3-6 0,0 7 0,0-7 0,0 6 0,0-5 0,0 5 0,0-2 0,-5 9 0,-2 1 0,0 2 0,3-2 0,-1 0 0,-2 5 0,-1 0 0,1 3 0,0-3 0,0-1 0,0 1 0,2 0 0,0 2 0,0 1 0,-2-1 0,2 1 0,1 2 0,1-3 0,-2 1 0,4 2 0,-6-1 0,7 4 0,-3-1 0,2-3 0,1-4 0,0-3 0,0 3 0,0-2 0,0 2 0,0 0 0,0 2 0,0-2 0,0 0 0,0 0 0,0 2 0,0 3 0,0 0 0,0-1 0,0-1 0,0-1 0,0 1 0,3-1 0,-1 0 0,1 3 0,0 0 0,-2 0 0,1-3 0,1 0 0,0 1 0,0-2 0,-1-1 0,-1 2 0,1-2 0,2 1 0,0 5 0,3-1 0,-3 2 0,3-4 0,-4-2 0,2-1 0,1-1 0,-2 2 0,3-4 0,-2 1 0,0-3 0,-3 0 0,3 0 0,0 0 0,0 3 0,0 0 0,-1-1 0,3 1 0,1-2 0,-1 3 0,0-1 0,0-2 0,0 3-2,1-4 0,-4-2-15,1-1 1,0-2 1,2 7 2,0-4 7,0 6 1,3-4-5,0 0 1,-4-3 3,4 2 1,-6-2 2,7 4 3,-1-4 0,-2 2 0,2-2 0,-2 1 0,-1-1 0,-2-1 0,-1 2 0,1-4 0,2 6 0,1-6 0,-1 4 0,-3-3 0,2 4 0,1-5 0,1 5 0,3-2 0,-1 3 0,1-3 0,0 3 0,6-6 0,-5 2 0,6-3 0,-4 0 0,0 0 0,1 0 0,2 0 0,-2 0 0,0 0-3,-2 0 0,-1 0 1,-1 0 2,-1 0 0,0 0 0,-2 0 0,3 0 0,-1 0 0,-2 1 0,2 1 0,-2-1 0,-1 2 0,3-3 0,-2 1 0,2 1 0,-2-1 0,2 2 0,1-3 0,4 3 0,-1-2 0,0 2 0,1-3 0,-1 0 0,0 0 0,1 3 0,-1-2-4,1 2 1,-1-3 1,0 0 2,1 0 0,-4 0 0,2 0 0,-1 0 0,1 1 0,-1 2 0,-2-3 0,1 4 0,-3-4 0,5 0 0,-2 0 0,1 3 0,-2-2 0,0 2 0,2 0 0,-1-1 0,-2 2 0,-1-2 0,2 2 0,-1-2 0,1-1 0,0 3 0,-1-1-3,1-3-1,0 4 0,1-1 3,4-2 0,-2 3-1,-1-2 1,-1-1 1,-2 3 0,1-2 0,-1-1 0,2 5 0,-1-4 0,2 3 0,-2-4 0,4 6 0,-2-3 0,5 0 0,-5 1 0,1-3 0,-2 4 0,4-5 0,2 5 0,-2-5-2,3 6 1,-4-6-2,-2 4-1,-2-3 1,-3 4 0,3-2 1,-2 3 0,6 0 2,-3 0 0,0 1-1,-1-1 1,-2 0 0,2 0 0,-2 0 0,5 1 0,-3-1 0,-1-3 0,-2 1 0,4 0 0,0 2 0,3 0 0,1-3 0,-4 3 0,-2-2 0,0-1 0,1 0 0,-2 0 0,4 1 0,-3 2 0,1-3 0,0 3-1,0 0 1,-1 0-3,-2 0 1,3 0 0,0 1 0,-1-1 0,-2 0 0,1 0-1,-1 0 2,0 0 0,3 1 0,2-1 1,-4 0 0,-1 0 0,-1 0 0,6 1 0,0-1 0,0 0 0,-5 0 0,1-2 0,2 0 0,-2-1 0,1 4 0,2-1 0,1 0 0,2 0 0,-2 0 0,0 1 0,-3-1 0,0 0 0,0 0-2,1 0 1,-2 0-1,1 1 0,-1-1 0,-1 0 0,0 0 0,1 0 0,-1 1 0,0-1 0,0 0 0,0 0 1,-2 0 0,0 0 0,0 1 0,2-1 0,0 0 1,0 0 0,0 0 0,1 1 0,-1 1 0,0 1 0,-2-1 0,0-2 0,-1 1 0,4-1 0,-4 0 0,1 0 0,0 0 0,2 1 0,0-1 0,0 0 0,1 0 0,-1 0 0,-2 0 0,-1 1 0,1-4 0,2 5 0,1-2 0,-1 5 0,-3-4 0,1-3 0,-2 0 0,1 2-1,-2 0 0,4 0-1,-1 1 1,-1-1-2,1 0 0,0 0 1,2 3 0,0 1-1,0 1 1,0-2 0,1 0 0,-1-1 0,0 3 0,0-2 1,0 0-1,1 0 1,-1-2-1,0 1 1,0 2 0,0-2 1,0 4 0,1-1 0,1-1 0,1 1 0,-1 0 0,-1 3 0,1-1 0,1 0 0,2-2 0,-3 0 0,2 0 0,-2 3 0,0-2 0,3-1 0,-3 1 0,0-4 0,-1 3 0,-1-2 0,1 2 0,-1-3 0,0 1 0,0-3 0,0 0 0,1 1 0,-4-1-1,1 0-1,0-3 1,2 5-1,0-2 0,-2 2-1,0-2 1,-4 0 0,6 0-2,-2 0 1,-2 1 0,3-1 2,-2 3 0,1 1 0,0 0 0,-3-3-1,3-3 1,-3 0 0,4 5 1,-5 1 0,4 1 0,-3-2 0,2-3 0,-2 0 0,-1 1 0,3 1 0,-2 1 0,-1-1 0,2-1 0,1 2 0,-4-2 0,4 5 0,-4-5 0,3 2 0,-2-2 0,2 2 0,-2-2 0,1 2 0,-1-2 0,2 2 0,0-2 0,1 6 0,0-3 0,3 0 0,-3 3 0,-1-6 0,4 5 0,-6-5 0,4 2 0,-3-2 0,4 2 0,-5 1 0,5 4 0,-5-1 0,6 0 0,-7 1 0,7-1 0,-6 1 0,5-4 0,-4 1 0,2-2 0,-2-4 0,4 1 0,-5 0 0,6 1 0,-6 2 0,4-3 0,-4-3 0,6 6 0,-6-3 0,4 5 0,-3-1 0,4-1 0,-4 0 0,3 2 0,-4-1 0,5-1 0,-4 2 0,1-2 0,0 0 0,-2 0 0,4 0 0,-3 3 0,4 1 0,-3 1 0,2 2 0,1-4 0,-4-1 0,3-3-2,-3 3 0,4-3 0,-5 6 0,4-3 0,-2 1 0,1-4 1,-1-1-1,2 2 0,-4-1 0,2 0 0,0 0 0,-1 3 1,1-1-1,0 1 1,-2 2 0,4-2 0,-3 1 0,0 2 0,1 0 0,0 2 1,2-1-1,-3 3 1,3-3 0,0 4 0,-1-2 0,1 1 0,-3 1 0,3-3 0,-1 2 0,1-2 0,1-1 0,-4-1 0,4-1 0,-2 3 0,3 0 0,-3-3 0,-2-2 0,1-2 0,0 2 0,-1-3 0,-2 3 0,2-2 0,1 2 0,-1-4 0,-1 6 0,1-2 0,-1-2 0,2 4 0,-3-3 0,0 3 0,4-2 0,-4 1 0,4-2 0,-4 1 0,0 1 0,0-2 0,0 0 0,0 3 0,0-3 0,0 0 0,0 3 0,0-3 0,0 0 0,0 3 0,0-6 0,0 5 0,0-2 0,0 4 0,0-1 0,0 1 0,0-1 0,0 3 0,0 2 0,0-1 0,0-1 0,0-5 0,0 1 0,0-1 0,0 2 0,0 0 0,0 1 0,0-1 0,0-3 0,0 3 0,0-3 0,0 3 0,0 1 0,0-1 0,0 0 0,0-2 0,0 1 0,-1 0 0,-2 1 0,3-1 0,-4 1 0,4-2 0,0 5 0,0-2 0,0-1 0,0 0 0,0 1 0,0 2 0,-3-2 0,2 3 0,-2-4 0,3 1 0,0-4 0,0 2 0,0-2 0,0 4 0,0-1 0,-3-3 0,2 3 0,-2 0 0,2 1 0,-1-1 0,1-3 0,-2 3 0,3-2 0,-1 4 0,-1-4 0,1 2 0,-2-3 0,0 4 0,1-1 0,0-3 0,2 3 0,-4 0 0,4 4 0,-4 1 0,4 0 0,-3-5 0,2 0 0,-1-5 0,1-1 0,1 9 0,0-5 0,0 5 0,0-5 0,0 1 0,0-1 0,0-1 0,0 2 0,0-2 0,0 4 0,0-1 0,0 4 0,0-3 0,0 2 0,0-2 0,0-1 0,0 0 0,0 1 0,0-1 0,3 1 0,-2-1 0,3-1 0,-1-1 0,-3-1 0,4-1 0,-1 1 0,-2 4 0,5 2 0,-4-2 0,2-1 0,-2-3 0,4 0 0,-4-1 0,3 2 0,-4-2 0,6 1 0,-6-3 0,4 1 0,-3-1 0,4 3 0,-5-3 0,5 2 0,-4-1 0,3 1 0,-4-4 0,6 4 0,-6-5 0,4 4 0,-3-1 0,4 0 0,-4 1 0,2 1 0,-2-4 0,4 4 0,-2-6 0,0 7 0,3-4 0,-3 0 0,0 0 0,1 1 0,-3-1 0,4 0 0,-2 0 0,0 0 0,3 0 0,-3 1 0,0-1 0,2-3-1,-2 2-4,0-2 1,2 0 0,-5 3 1,5-4 1,-4 5-2,3-1 0,-4 0 0,6 0 0,-6 0 1,5 1 0,-5-1 0,5-3 1,-5 2 0,5-5 0,-5 5 0,2-5 1,1 2 0,-4 0 0,7-2 1,-6 6-1,5-7 1,-5 4 0,2-1 0,0-2 0,-2 2 0,5-3 0,-5 0 0,2 3 0,0-2 0,-2 2 0,6-3 0,-7 0 0,4 0 0,-1 3 0,-2-2 0,2 2 0,0-3 0,-2 3 0,5-2 0,-5 2 0,2-3 0,0 4 0,-2-4 0,2 4 0,1-4 0,-4 3 0,4-2 0,-1 2 0,-3-3 0,7 3 0,-6-2 0,2 2 0,0-3 0,-2 0 0,5 3 0,-5-2 0,2 2 0,0-3 0,-2 0 0,6 3 0,-7-2 0,4 2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31T12:04:13.387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200 16 9259,'0'-9'0,"0"3"0,0 6 0,-4 9 0,-1 4 0,-2 3 0,0-1 0,-1 4 0,0 1 0,-2 2 0,0 1 0,-4 3 0,2-1 0,-2 2 0,1-4 0,-1 1 0,1-6 0,1 0 0,0-3 0,2-3 0,0-2 0,5-1 0,-2-5 0,6-1 0,-2-3 0,9 4 0,1 1 0,3 2 0,-3 0 0,4 4 0,-1 2 0,3 2 0,0 0 0,2 0 0,0 1 0,0 1 0,1 1 0,-1 3 0,0-4 0,-2 1 0,0-2 0,-4-1 0,1 0 0,-1-3 0,-2 3 0,-2-7 0,-2 0 0,-3-5 0,0-3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31T12:04:17.771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1 291 9217,'12'4'0,"2"-3"0,-1 1 0,5 2 0,2-2 0,3 2 0,2-2 0,0-1 0,3 2 0,4-3 0,3 0 0,3 0 0,0 0 0,-1 3 0,-1 0 0,-2-1 0,-3-2 0,1 3 0,-1-1 0,-2 2 0,-7-2 0,1-1 0,0 2 0,-1-3 0,-1 0 0,-2 0 0,-1 0 0,2 0 0,-1 0 0,0 0 0,-7 0 0,-1 0 0,-3 0 0,-1 0 0,-2 0 0,-2 0 0,-3 4 0,0 0 0</inkml:trace>
  <inkml:trace contextRef="#ctx0" brushRef="#br0" timeOffset="2469">712 1 9256,'-4'4'0,"-3"-1"0,6 4 0,-2 2 0,3 6 0,3 0 0,2 1 0,5-1 0,0 0 0,4 3 0,-2 0 0,5 0 0,1-3 0,0 0 0,-3 1 0,1-1 0,-1 0 0,-3-3 0,-2-2 0,-2 2 0,4-3 0,-7 2 0,1-4 0,-6-2 0,0-2 0,-3-3 0,-1 0 0,0 0 0,0 4 0,1-4 0,-2 7 0,-2 1 0,-1 5 0,1 3 0,-1 1 0,0-5 0,1 3 0,-1 0 0,0 1 0,1 2 0,-1-2 0,0 2 0,1-2 0,-1-4 0,4 3 0,-3-7 0,6 3 0,-2-6 0,3-2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31T12:05:44.331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203 32 8970,'0'-9'0,"0"-5"0,0 12 0,0-5 0,-7 21 0,4 2 0,-8 10 0,6 3 0,-5-3 0,0 3 0,-6 3 0,0-1 0,1 0 0,-1-2 0,1-3 0,-1 2 0,1-7 0,4-1 0,1-4 0,-1-7 0,3 4 0,1-11 0,7 3 0,0-10 0,7 3 0,-4-5 0,8 7 0,-6 2 0,5 3 0,2 4 0,9 7 0,-4 1 0,4 4 0,3-2 0,2 7 0,4 0 0,1 5 0,0-7 0,0-3 0,2 1 0,3-1 0,-5-2 0,0-9 0,-1 2 0,-9-7 0,-8 1 0,-6-6 0</inkml:trace>
  <inkml:trace contextRef="#ctx0" brushRef="#br0" timeOffset="834">203 327 9012,'16'-7'0,"-1"6"0,1-5 0,6 5 0,4 1 0,9 0 0,1 0 0,9 0 0,2 0 0,1 0 0,9 0 0,-5 0 0,5 0 0,-5 0 0,5 0 0,-5 0 0,5 0 0,-7 0 0,2 0 0,2 0 0,-2 0 0,-1 0 0,-4 0 0,0 0 0,-1 0 0,-6 0 0,-3 0 0,1 0 0,-2 0 0,-2-6 0,-8 1 0,-3 0 0,-8 5 0,1 0 0,0 0 0,-6 0 0,0 0 0,-6 0 0,3 0 0,-7 0 0,-14 0 0,-3 0 0</inkml:trace>
  <inkml:trace contextRef="#ctx0" brushRef="#br0" timeOffset="1202">1479 32 9012,'-15'0'0,"-1"0"0,1 0 0,6 0 0,2 6 0,7 3 0,0 7 0,7-6 0,3 0 0,4 1 0,2 4 0,-1 3 0,1 2 0,-1-2 0,1 2 0,-1 3 0,1-2 0,-6 5 0,1-6 0,-8 3 0,2-2 0,-3 1 0,-2 4 0,0 3 0,0-3 0,-7-1 0,-3 0 0,-4-4 0,-2 5 0,1-7 0,-1 2 0,-1-4 0,-4-1 0,9-2 0,-3-4 0,9-3 0,-7 0 0,4 1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31T12:05:08.476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116 1058 9410,'-7'3'0,"-5"0"0,8 4 0,-5-1 0,0 3 0,1 1 0,-4 3 0,5 3 0,-2-2 0,-1 4 0,3-1 0,0-1 0,3-1 0,2-4 0,-1 4 0,1-4 0,1 7 0,-2-1 0,3-1 0,0 0 0,0-3 0,0-3 0,0 2 0,3-2 0,-2 3 0,4 0 0,-4-2 0,1 0 0,2-4 0,-3 3 0,4-1 0,-4-2 0,5 5 0,-3-2 0,4 0 0,-4 3 0,3-6 0,-2 5 0,2-5 0,0 0 0,1-2 0,-1-4 0,1 5 0,-1-6 0,4 6 0,-3-5 0,2 5 0,-2-3 0,-1 1 0,0 2 0,1-3 0,2 1 0,-2 1 0,3-1 0,-4 0 0,1-2 0,-1 1 0,0-2 0,1 2 0,-1 0 0,1-3 0,-4 3 0,3 0 0,-2-2 0,5 2 0,-2-3 0,2 0 0,-2 0 0,-1 0 0,1 0 0,2 0 0,-2 0 0,3 0 0,-4 0 0,0 0 0,1 0 0,-1 0 0,-2 0 0,2-3 0,-3 2 0,4-2 0,-1 3 0,1 0 0,-4-3 0,3 3 0,-3-3 0,4 0 0,-1 2 0,1-2 0,-1 3 0,1-2 0,-1 1 0,1-5 0,-1 5 0,0-1 0,1-1 0,-1 2 0,4-5 0,-3 6 0,2-3 0,-2 0 0,2 2 0,-2-2 0,2 0 0,-2 3 0,-1-3 0,1 3 0,-1-3 0,1 2 0,-1-5 0,1 6 0,-1-6 0,0 5 0,1-4 0,-1 4 0,1-5 0,-1 3 0,-2-1 0,2-2 0,-3 5 0,1-1 0,1-1 0,-4 2 0,2-2 0,0 3 0,-2-3 0,4 3 0,-4-3 0,2 0 0,0 2 0,-3-2 0,3 0 0,0 3 0,-2-3 0,2 0 0,0 2 0,-3-2 0,3 1 0,0 1 0,-2-2 0,5 3 0,-6 0 0,3-3 0,0 2 0,-2-1 0,2-1 0,-1 2 0,-1-2 0,2 0 0,0 2 0,-2-4 0,4 1 0,-1-2 0,2 2 0,1-2 0,-1 3 0,1-4 0,-1 4 0,-2-3 0,1 5 0,-1-2 0,0 3 0,1-2 0,-1 1 0,-1-2 0,3 0 0,-5 2 0,5-4 0,-6 4 0,6-2 0,-5 0 0,2 3 0,-3-3 0</inkml:trace>
  <inkml:trace contextRef="#ctx0" brushRef="#br0" timeOffset="-27647">1002 2217 9188,'0'8'0,"0"-1"0,0-7 0,0 4 0,-4 0 0,4 4 0,-4-1 0,4 4 0,0 1 0,0 4 0,0-5 0,0 4 0,0 0 0,0 1 0,0 3 0,0-4 0,-3 1 0,2-1 0,-2 0 0,3-3 0,0 3 0,0-7 0,0 7 0,3-4 0,-2 1 0,6 3 0,-6-4 0,4 2 0,-3-2 0,2-1 0,-1 0 0,-2 0 0,6 1 0,-7 1 0,5 3 0,-3-3 0,-1-1 0,3 0 0,-1-1 0,-2 0 0,2 1 0,1 1 0,-4 3 0,7-3 0,-6-1 0,6-7 0,-6 3 0,2-6 0,-3 3 0,3-4 0,2 0 0</inkml:trace>
  <inkml:trace contextRef="#ctx0" brushRef="#br0" timeOffset="-25914">2578 6157 9103,'-4'4'0,"4"3"0,1-5 0,4 3 0,-2-3 0,2 3 0,-3 1 0,5 1 0,-2 1 0,1-3 0,2 0 0,-4 0 0,6 3 0,-3-1 0,3-1 0,-3-1 0,1 0 0,3 2 0,0 1 0,2 0 0,-2-3 0,-3 0 0,-4-3 0,6 4 0,-5-1 0,6 2 0,-3 1 0,-3 0 0,0-1 0,-3-3 0,4 3 0,-1-2 0,-1-1 0,3 0 0,-2-1 0,2-3 0,0 7 0,1-6 0,0 6 0,-1-3 0,1 1 0,0 0 0,-1-3 0,1 5 0,0-6 0,-1 5 0,1-5 0,-1 3 0,1-1 0,0-2 0,-3 3 0,0-1 0,-3-2 0,4 5 0,-1-4 0,2 3 0,-2-2 0,1 2 0,-5-3-3,6 4-1,1-1 1,0 2-1,3 1 0,-3 0 1,0-1-1,-1 1 0,4-4 1,-2 3-1,2-3 1,-3 4 0,-1-1 1,1-2 1,-3 2-1,0-2 0,-3-2 1,5 4 0,-6-5 0,4 3 0,-3-4 0,1 3 0,1-4 0,-3 0 1,5 0 0,-1 0-1</inkml:trace>
  <inkml:trace contextRef="#ctx0" brushRef="#br0" timeOffset="-69709">3654 2765 9521,'-7'0'-4,"1"0"2,6 0 2,0 6 0,0 1 0,-2 6 0,1 0 0,-1 0 0,1-1 0,1 3 0,0 0 0,0 0 0,0-2 0,0 0 0,0 0 0,0 0 0,0-1 0,0 1 0,0 0 0,0 2 0,0 0 0,0 1 0,0-1 0,0-2 0,0 2 0,0 1 0,0-1 0,0 0 0,0-2 0,0-1 0,0 1 0,0 2 0,0 0 0,0 0 0,0-2 0,0 2 0,0 0 0,-2 2 0,0-2 0,0 2 0,2-2 0,-3 3 0,1-1 0,0 3-2,2-1 1,-1 4-2,-1-4 1,2 2-1,-3-2 1,3 3-1,0-1 0,0 2 0,0-1 0,0 2-1,0 0 0,0 0-1,0 2 1,0-2-1,0-1 1,-1-1-1,-1 1 1,1 0-1,-1 0 1,1 0-1,1-4 0,0 1 0,0 1 0,0-1 0,0 1 0,0-1 0,0 0 0,2-1 0,1 0 1,-1 0-1,-2 1 1,0-1 0,0 0 0,0 2 0,3 1 0,-3-1 0,2-2 0,-1 1 1,-1-1 0,0 0-1,0 0 1,0 0 0,0-2 1,0 2-1,0-2 1,0-1-1,0 1 1,0 0 0,0 0 0,0 1 0,0-4 0,0 4 0,0-1 1,0 0-1,0 0 0,2-1 0,0 1 1,1 2-1,-3-2 1,0-1-1,0 2 1,0-4-1,0 4 1,0-1-1,0 5 1,0-2 0,0 1 0,2-4 0,0-2 0,0 1-2,-2-1 1,3 0 1,-2 0-1,1 0 1,-1-2-1,1-3 1,-1 1-3,1 2 2,-1 0 1,-1 2-1,0 0 0,0-1-1,0-1 0,0 0 0,0 6 1,0-2 1,0 4-1,0-4 1,0-3-1,0-3 0,0-1 1,1 5-1,1 0 1,-2 0 0,2-2 0,-1 0-1,-1 0 1,1-3-1,1 1 1,-1 0 0,1 1 0,-1 1-1,-1 0 1,0-2-1,0 0-1,2-1 2,-1 6 0,2-3-1,-3 2 1,0-1 0,0-1-1,0 0 0,0-3 0,0 5 1,0-2-1,0 6 1,0 1-1,0-1 1,0 0 1,0 0-1,0-2 1,0-4-1,0-2 1,0-3-1,0 3 0,0 0 1,0 2-1,0-1 1,0-2-1,0 5 0,0-4 1,0 5 0,0-3-1,0-3 1,0 2 0,0-2 0,0 0-1,0 1 1,2-2-1,0 1 1,0-1 0,-2 2 0,0-3-1,0 3 1,0 0 0,1 1-1,1 1 1,-1-3-1,2 5 0,0-4 1,-3 4-1,3-2 0,0 0 1,-2 0-1,1 0 0,-1-6 0,2 4 0,-3-4 0,3 6 0,0 0 1,-2-2-1,1-1 0,-1-5 1,1 7-1,-1-8 0,2 8 0,0-2 0,-3 0 1,3 2-1,0-5 1,-2 6-1,2-6 1,0 2-1,-3 0 1,6-2 0,-5 3-1,4-1 1,-4-2 0,2 2-1,0-2 1,-2 2 0,1-5 0,1 8 0,-2-8 0,2 5 0,0-2 0,-3-1 0,3 0 0,-3 1 0,3-1 0,-2 1 0,2-1 0,-3 0 0,3 1 0,-3-1 0,3 1 0,0-1 0,-2 1 0,1-1 0,-2 0 0,3 1 0,-2-1 0,2-2 0,0 1 0,-3-1 0,3 2 0,0 1 0,-2-1 0,2 1 0,0-1 0,-3 1 0,6-1 0,-5 0 0,2-2 0,-1 2 0,-1-3 0,5 1 0,-5 1 0,1-1 0,1 0 0,-2 1 0,2-1 0,0-1 0,-3 3 0,3-2 0,0-1 0,-2 3 0,4-5 0,-4 4 0,2-4 0,0 2 0,-2 0 0,1-3 0,-2 3 0</inkml:trace>
  <inkml:trace contextRef="#ctx0" brushRef="#br0" timeOffset="-69708">1207 3477 9306,'1'4'0,"4"15"0,-1 4 0,5 2 0,-5-2 0,0 1 0,0 1 0,1 4 0,-4 1 0,4-1 0,-2 0 0,2 1 0,-1 1 0,5 3 0,-4-3 0,5 4 0,-5-9 0,5-2 0,-5 1 0,5 4 0,-6 1 0,6-1 0,-5-1 0,5-4 0,-2 4 0,2-3 0,3 2 0,-3 3 0,1-1 0,-1 1 0,3-1 0,-3 0 0,3 1 0,2-1 0,-5 1 0,-1-1 0,1-4 0,5-1 0,-5 1 0,0 4 0,-2-4 0,1-1 0,3-4 0,-7 4 0,5-6 0,-5 2 0,4-2 0,-4 1 0,7-2 0,-3 2 0,0 3 0,0-3 0,-4 1 0,5-5 0,-2 4 0,2 1 0,3 4 0,-3-4 0,-2 4 0,2-4 0,0 5 0,5-6 0,-6 2 0,1-1 0,-2-2 0,2 7 0,3-7 0,-3 1 0,-2 2 0,2-1 0,-2 1 0,2-1 0,3-4 0,-3 4 0,1 1 0,-1-1 0,3-1 0,-3-4 0,3 0 0,2-1 0,-5 1 0,-1 0 0,1 0 0,5-1 0,-2 6 0,-3-1 0,3 1 0,-3-5 0,3 1 0,1 4 0,1-4 0,0 4 0,-5 1 0,-1-1 0,1-1 0,5-4 0,0 0 0,-1-1 0,1 1 0,0 0 0,-5-1 0,-1 1 0,1 0 0,5 0 0,0-1 0,-1 1 0,-4-5 0,0 0 0,-2-1-2,2 6 0,3 0-2,-3 0 0,-2-1-1,2 1 1,-2-5 0,2 0 0,3-1-1,-3 6 1,-2-5 0,2 0 0,-2-1 0,2 6 1,3 0 0,-3 0 0,-2-6 0,2 1 1,-1 0 0,6 5 0,-5-1 0,0 1 1,-1-2 0,6-3 0,0 3 0,0-3 0,-2 3 1,-4 2 0,5-1 0,-5 1 0,4-5 0,-2-3 0</inkml:trace>
  <inkml:trace contextRef="#ctx0" brushRef="#br0" timeOffset="-69707">3030 6516 9177,'1'0'0,"18"6"-3,1-1 0,0 5 0,-6-5 1,3 6 0,2-1 0,-1-2 0,7 2 1,-7-5 0,1 5 0,3-5 0,-3 5 0,7-7 0,-1 2 0,-2 1 0,1-1 0,-1 0-1,2-5 1,2 2-1,-2 3 1,-2-4-1,1 4 0,-1-3-1,2-2 1,1 0 0,-7 0 0,6 0-1,-5 0 1,4 0 0,-4 0 0,-1-5 0,-4 0 0,5-1 0,-1 1 1,6 3 0,-6-3 0,3-1 0,-3 1 1,-1-7-1,7 2 1,-6 2-1,6-2 1,-6 2-1,6-2 1,-5-3-1,4 4 0,-1-5 0,2 0 0,1-1 0,-7 0 0,6 6-1,-6-1 1,6 0-1,-5-5 1,4 0-1,-4 1 0,1-1 0,-1 0 1,-4 1 0,4-1 0,-3 0 0,3 1 1,-4-1-1,4 0 1,-4 0 0,-1 1 0,1-1 0,4 0 0,-4 1 0,4-1 0,-4 0 0,-1 0 0,0-1 0,-1-4 0,3 4 0,2-3 0,-2-3 0,2 3 0,-1-6 0,2 6 0,-4-3 0,4 3 0,1-3 0,-1-2 0,-1-4 0,-4 4 0,1-1 0,4-4 0,-4 3 0,4-9 0,-4 4 0,-1 2 0,0-1 0,0 1 0,-1-2 0,1-3 0,-2 2 0,-3-2 0,3 3 0,-3 2 0,3 1 0,1 3 0,0-2 0,-5 2 0,4-3 0,-3-1 0,-2-1 0,2 1 0,-2-5 0,2-1 0,3 1 0,-3 5 0,-2-6 0,2 1 0,-7 0 0,2 4 0,2-1 0,-2-3 0,4 4 0,-4 1 0,2 0 0,-2 4 0,-4-3 0,4-1 0,-1 1 0,1 4 0,-4-4 0,4 3 0,-3 1 0,-2-6 0,5 9 0,0-8 0,-1 3 0,-4-4 0,2 1 0,3-1 0,-3 1 0,2-1 0,-2 1 0,-2 0 0,0-1 0,0 1 0,0 4 0,0 1 0,0 4 0,0-4 0,0 4 0,0-5 0,0 6 0,0-6 0,0 6 0,0-6 0,0 6 0,0-6 0,0 5 0,0-4 0,0-1 0,0-4 0,0 1 0,0 4 0,0-4 0,0 3 0,0 3 0,0-3 0,-2 5 0,-2-4 0,0 4 0,-5-4 0,5 6 0,-1-2 0,-3-1 0,-2 1 0,2 1 0,-2 4 0,2 0 0,-2 1 0,-3-1 0,4 0 0,0-1 0,0-4 0,0 4 0,0-4 0,-5 4 0,5 1 0,1 0 0,-2 1 0,2-1 0,-2 0 0,-2 1 0,7-1 0,-6 0 0,1 1 0,4-1 0,1 0 0,-2 0 0,2 1 0,-5 4 0,6 0 0,-6 0 0,5-4 0,-7 4 0,3 0 0,0 5 0,0-5 0,-1 0 0,-5-3 0,0 4 0,1 0 0,-1 4 0,0 4 0,1-4 0,-1-2 0,0 2 0,0 1 0,1 4 0,-1-5 0,0 0 0,5 0 0,1 5 0,-1 0 0,-5 0 0,0-5 0,1 0 0,-1 0 0,0 0 0,1 0 0,-1-1 0,0 1 0,0 3 0,1-3 0,4-1 0,0 1 0,0-2 0,-4 2 0,-1 4 0,0-4 0,1-2 0,-1 3 0,0-3 0,0 2 0,1 3 0,-1-2 0,5 0 0,0-1 0,1 4 0,-5-7 0,5 3 0,-4 3 0,9-5 0,-5 7 0,5 0 0,-9 0 0,5 0 0,-7 0 0,1 0 0,-1 0 0,0 0 0,5 0 0,1 0 0,-1 0 0,-5 0 0,5 0 0,0 0 0,1 0 0,-6 0 0,2 2 0,3 3 0,-3-3 0,3 3 0,2-4 0,-2-1 0,5 0 0,-5 0 0,1 0 0,-1 0 0,0 0 0,5 0 0,-5 0 0,7 0 0,-3 0 1,-1 0 0,5 0-1,-4 0 1,6 0-1</inkml:trace>
  <inkml:trace contextRef="#ctx0" brushRef="#br0" timeOffset="-69706">2574 800 9104,'15'-3'0,"10"1"0,-1 2 0,1 0 0,4 0 0,-1 0 0,-3 0 0,2 0 0,-2 0 0,1 0 0,-1 0 0,2 0 0,-2 0 0,-2 5 0,1 0 0,-1 2 0,2-2 0,3-2 0,-4 7 0,-1-2 0,1 2 0,-4 3 0,5-3 0,-6 1 0,6-1 0,-7 3 0,1-3 0,3 3 0,-3 2 0,6-1 0,-6 1 0,1 0 0,-5-1 0,4 1 0,1 0 0,-1 1 0,-4 4 0,0-4 0,0 4 0,-1 1 0,1-1 0,0 6 0,-1-2 0,-4 2 0,0-1 0,0 3 0,5-4 0,-6 7 0,1-1 0,-5 7 0,5-7 0,-5 2 0,5-2 0,-7-1 0,2 1 0,1 4 0,-1 0 0,0 1 0,-5-6 0,2 5 0,3 1 0,-4-1 0,4-5 0,-3 2 0,-2 4 0,5-4 0,0 3 0,-1-1 0,-4 1 0,0-1 0,0 6 0,0-6 0,0 1 0,0 2 0,0-2 0,0 7 0,0-2 0,0-1 0,0 1 0,0-4 0,0 4 0,0-5 0,0 5 0,0-1-2,0 1 1,0 2-4,0-7 1,0 7 0,0-2 0,-3-7 0</inkml:trace>
  <inkml:trace contextRef="#ctx0" brushRef="#br0" timeOffset="-69705">2590 798 9770,'-8'0'-26,"1"0"24,4 0 2,2 0 0,-6 0 0,7 0 0,-7 0 0,3 0 0,0 0 0,-3 0 0,3 0 0,-3 0 0,3 0 0,-3 0 0,0 0 0,-1 0 0,-3 0 0,1 0 0,-2 3 0,-3 1 0,1 0 0,1 1 0,1-3 0,2 0 0,-2 3 0,1-3 0,-2 3 0,-1-3 0,2 3 0,1-2 0,-2 2 0,4-3 0,-4 3 0,4-3 0,0 3 0,-2-2 0,1 2 0,0-3 0,3 3 0,-3-2 0,0 1 0,1-1 0,1 2 0,0-3 0,-2 3 0,2-2 0,-2 2 0,1-1 0,-1 0 0,1 3 0,-3-2 0,1-1 0,-2 1 0,-1-1 0,2 1 0,1 1 0,-1-1 0,-1 2 0,-4 0 0,0 1 0,2-3 0,3-1 0,0 1 0,-3 3 0,3-3 0,-1 0 0,4-1 0,-4 1 0,2 1 0,-1-1 0,-2 2 0,0 0 0,-3 0 0,-1 1 0,2-1 0,1 0 0,-1 0 0,4-2 0,0 1 0,0-1 0,2 1 0,-2-1 0,1 1 0,-2-1 0,2 2 0,1 0 0,1 1 0,-3-1 0,3 0 0,-1 1 0,-1-1 0,2 0 0,-2 1 0,1-1 0,-1 3 0,-1 0 0,1-1 0,1-1 0,1-1 0,-3 1 0,0 1 0,1 0 0</inkml:trace>
  <inkml:trace contextRef="#ctx0" brushRef="#br0" timeOffset="-69704">1188 1591 9742,'-4'5'0,"-2"4"0,1 3 0,-2-3 0,2 1 0,-1-2 0,-2 0 0,4 1 0,-1 1 0,0 0 0,-3 0 0,1 0 0,2 0 0,0-3 0,4 0 0,-6 1 0,2 2 0,2-5 0,-4 8 0,4-5 0,-2 7 0,-1-3 0,4 1 0,-3-4 0,3 1 0,-3-2 0,2-1 0,-2 0 0,4 1 0,-6 2 0,3 2 0,-2 3 0,1-1 0,1-4 0,1 0 0,2-4 0,-5 5 0,5 0 0,-6 0 0,7 4 0,-7 0 0,6-1 0,-2 1 0,3 0 0,0-1 0,0 1 0,0-3 0,0 1 0,0-1 0,0-1 0,0 3 0,0-6 0,0 6 0,0-5 0,-3 4 0,2-4 0,-2 4 0,3-4 0,0 4 0</inkml:trace>
  <inkml:trace contextRef="#ctx0" brushRef="#br0" timeOffset="-69703">1017 2738 9040,'3'9'0,"-1"6"0,0 0 0,1 1 0,0-1 0,4 3 0,-4-5 0,-1-2 0,2-3 0,0 3 0,0-2 0,0 1 0,-2-1 0,2 2 0,-2-3 0,0 3 0,1-3 0,-1 3 0,3-3 0,-4 7 0,4-5 0,-3 5 0,3-1 0,-4-1 0,1 0 0,1-3 0,-1 1 0,0-3 0,0 4 0,0-1 0,0-2 0,0 3 0,0-1 0,3-2 0,-4 3 0,5-2 0,-3 3 0,1 0 0,2 0 0,-3-1 0,1 1 0,2 3 0,-6-3 0,6 3 0,-5-3 0,4 0-2,-4 0-2,5-3 0,-5 2 0,4-2 1,-1 3 1,-1-1 0,2 1-1,-3 0 0,1-6 1,-1 5-1,-1-5 1,5 6 0,-5-1 1,4 4-1,-1-2 1,-1 1 0,3-5 1,-5 2-1,5-5 1,-6 0 0,3-4 0,-3-3 0</inkml:trace>
  <inkml:trace contextRef="#ctx0" brushRef="#br0" timeOffset="2741">3487 2887 8927,'-7'4'0,"-2"-1"0,8-3 0,-4 2 0,4-1 0,-2 2 0,0-3 0,0 0 0,-1 0 0,-1 0 0,1 0 0,-5 0 0,2 0 0,-6 0 0,6 0 0,-5 0 0,2 0 0,-3-3 0,1 0 0,-4-4 0,2 1 0,-1 2 0,2-1 0,0 3 0,2-2 0,-2 2 0,1-3 0,-3 3 0,2-3 0,0 1 0,0 0 0,0 0 0,1 2 0,-1-2 0,0 2 0,0-3 0,3 1 0,-5-2 0,4-1 0,-4 1 0,2 2 0,3 1 0,-2 0 0,0 2 0,-3-3 0,2 2 0,2 0 0,1 1 0,-3-1 0,0 1 0,0-1 0,0-1 0,0 1 0,-2 0 0,0 2 0,1-2 0,1-1 0,0-1 0,0 2 0,0-2 0,0 2 0,1-3 0,-3 1 0,0-2 0,0 1 0,2 1 0,2 0 0,0 0 0,1-1 0,-3 0 0,0 0 0,0-2 0,0 3 0,1 0 0,-1-1 0,0-1 0,0 2 0,0-1 0,0 2 0,1-2 0,-1 0 0,0 1 0,-2-1 0,0 0 0,0 0 0,2 0 0,-2 0 0,0 1 0,0-2 0,3 2 0,-1-2 0,0 0 0,0-1 0,0 1 0,0 0 0,1-1 0,1 1 0,0-1 0,3 1 0,-3 0 0,0-1 0,-4-2 0,0-2 0,2 2 0,3 0 0,-1 2 0,-2 1 0,3-1 0,-1-2 0,0 2 0,-4-5 0,-2 5 0,-2-5 0,2 5 0,2-6 0,2 6 0,0-1 0,3 4 0,-2-2 0,2 0 0,-3-2 0,3 2 0,-2-2 0,1 2 0,2-2 0,-2 1 0,3 1 0,-7-3 0,4 1 0,-4-3 0,5 3 0,-2-4 0,2 2 0,0-3 0,0 3 0,1-2 0,-1 3 0,-3-2 0,3-1 0,-2 2 0,2-3 0,-3 1 0,1-1 0,-1 0 0,0 0 0,0 0 0,3-2 0,-2 4 0,2-4 0,0 2 0,-2 0 0,5-3 0,-3 3 0,1-3 0,2 3 0,-2-3 0,2 3 0,1 3 0,2-2 0,-1 2 0,1-3 0,0 1 0,0-1 0,2 3 0,-4-2 0,5 2 0,-3-3 0,2 3 0,-3-5 0,1 4 0,-2-7 0,-1 4 0,-1-2 0,2 4 0,-2 2 0,5-2 0,-1 1 0,-2 2 0,3-4 0,-4 1 0,-2-2 0,2-2 0,-5 4 0,5-1 0,-2 0 0,5 3 0,-2-2 0,1 2 0,-1-3 0,-2 3 0,4-2 0,-2 1 0,2 2 0,-4-6 0,4 4 0,-6-4 0,4 2 0,0 2 0,-1 0 0,1 3 0,-1-3 0,1 3 0,-1-3 0,1 2 0,0-1 0,-2 1 0,0-2 0,0 1 0,-3-3 0,4 0 0,-7-2 0,3 0 0,0 0 0,2 2 0,0 1 0,-2-1 0,1 2 0,2 0 0,0 1 0,-3-3 0,1 2 0,0 0 0,-2 3 0,1-3 0,-1 1 0,3 3 0</inkml:trace>
  <inkml:trace contextRef="#ctx0" brushRef="#br0" timeOffset="2742">873 947 8944,'-2'-1'1,"-16"-7"3,0 1-1,1 0 1,-2 1 0,0 0 0,1-1 0,0 1 0,1 1 0,2 1 0,-3 1 0,1-2 0,0 0 0,0 3 0,2 0 0,-2 2 0,0 0 0,-2 0 0,0 0 0,-1 0 1,1 1-1,0 1 1,0-1-1,-1 4 1,2-1-1,1 2 0,-2 1 0,2-1 0,-1-2-1,1 1 0,1 0-1,1 3 1,1-1-1,-4 2 1,2 0-1,-1 0 1,-1 2-1,3 0 0,-2 1 0,2 1 1,-2 0-2,2-1 1,0 2-2,2 1 1,0-1-1,1 3 0,7-11 0</inkml:trace>
  <inkml:trace contextRef="#ctx0" brushRef="#br0" timeOffset="-69700">3654 2757 9521,'-7'0'-4,"1"0"2,6 0 2,0 6 0,0 1 0,-2 6 0,1 0 0,-1 0 0,1-1 0,1 3 0,0 0 0,0 0 0,0-2 0,0 0 0,0 0 0,0 0 0,0-1 0,0 1 0,0 0 0,0 2 0,0 0 0,0 1 0,0-1 0,0-2 0,0 2 0,0 1 0,0-1 0,0 0 0,0-2 0,0-1 0,0 1 0,0 2 0,0 0 0,0 0 0,0-2 0,0 2 0,0 0 0,-2 2 0,0-2 0,0 2 0,2-2 0,-3 3 0,1-1 0,0 3-2,2-1 1,-1 4-2,-1-4 1,2 2-1,-3-2 1,3 3-1,0-1 0,0 2 0,0-1 0,0 2-1,0 0 0,0 0-1,0 2 1,0-2-1,0-1 1,-1-1-1,-1 1 1,1 0-1,-1 0 1,1 0-1,1-4 0,0 1 0,0 1 0,0-1 0,0 1 0,0-1 0,0 0 0,2-1 0,1 0 1,-1 0-1,-2 1 1,0-1 0,0 0 0,0 2 0,3 1 0,-3-1 0,2-2 0,-1 1 1,-1-1 0,0 0-1,0 0 1,0 0 0,0-2 1,0 2-1,0-2 1,0-1-1,0 1 1,0 0 0,0 0 0,0 1 0,0-4 0,0 4 0,0-1 1,0 0-1,0 0 0,2-1 0,0 1 1,1 2-1,-3-2 1,0-1-1,0 2 1,0-4-1,0 4 1,0-1-1,0 5 1,0-2 0,0 1 0,2-4 0,0-2 0,0 1-2,-2-1 1,3 0 1,-2 0-1,1 0 1,-1-2-1,1-3 1,-1 1-3,1 2 2,-1 0 1,-1 2-1,0 0 0,0-1-1,0-1 0,0 0 0,0 6 1,0-2 1,0 4-1,0-4 1,0-3-1,0-3 0,0-1 1,1 5-1,1 0 1,-2 0 0,2-2 0,-1 0-1,-1 0 1,1-3-1,1 1 1,-1 0 0,1 1 0,-1 1-1,-1 0 1,0-2-1,0 0-1,2-1 2,-1 6 0,2-3-1,-3 2 1,0-1 0,0-1-1,0 0 0,0-3 0,0 5 1,0-2-1,0 6 1,0 1-1,0-1 1,0 0 1,0 0-1,0-2 1,0-4-1,0-2 1,0-3-1,0 3 0,0 0 1,0 2-1,0-1 1,0-2-1,0 5 0,0-4 1,0 5 0,0-3-1,0-3 1,0 2 0,0-2 0,0 0-1,0 1 1,2-2-1,0 1 1,0-1 0,-2 2 0,0-3-1,0 3 1,0 0 0,1 1-1,1 1 1,-1-3-1,2 5 0,0-4 1,-3 4-1,3-2 0,0 0 1,-2 0-1,1 0 0,-1-6 0,2 4 0,-3-4 0,3 6 0,0 0 1,-2-2-1,1-1 0,-1-5 1,1 7-1,-1-8 0,2 8 0,0-2 0,-3 0 1,3 2-1,0-5 1,-2 6-1,2-6 1,0 2-1,-3 0 1,6-2 0,-5 3-1,4-1 1,-4-2 0,2 2-1,0-2 1,-2 2 0,1-5 0,1 8 0,-2-8 0,2 5 0,0-2 0,-3-1 0,3 0 0,-3 1 0,3-1 0,-2 1 0,2-1 0,-3 0 0,3 1 0,-3-1 0,3 1 0,0-1 0,-2 1 0,1-1 0,-2 0 0,3 1 0,-2-1 0,2-2 0,0 1 0,-3-1 0,3 2 0,0 1 0,-2-1 0,2 1 0,0-1 0,-3 1 0,6-1 0,-5 0 0,2-2 0,-1 2 0,-1-3 0,5 1 0,-5 1 0,1-1 0,1 0 0,-2 1 0,2-1 0,0-1 0,-3 3 0,3-2 0,0-1 0,-2 3 0,4-5 0,-4 4 0,2-4 0,0 2 0,-2 0 0,1-3 0,-2 3 0</inkml:trace>
  <inkml:trace contextRef="#ctx0" brushRef="#br0" timeOffset="-69699">1207 3469 9306,'1'4'0,"4"15"0,-1 4 0,5 2 0,-5-2 0,0 1 0,0 1 0,1 4 0,-4 1 0,4-1 0,-2 0 0,2 1 0,-1 1 0,5 3 0,-4-3 0,5 4 0,-5-9 0,5-2 0,-5 1 0,5 4 0,-6 1 0,6-1 0,-5-1 0,5-4 0,-2 4 0,2-3 0,3 2 0,-3 3 0,1-1 0,-1 1 0,3-1 0,-3 0 0,3 1 0,2-1 0,-5 1 0,-1-1 0,1-4 0,5-1 0,-5 1 0,0 4 0,-2-4 0,1-1 0,3-4 0,-7 4 0,5-6 0,-5 2 0,4-2 0,-4 1 0,7-2 0,-3 2 0,0 3 0,0-3 0,-4 1 0,5-5 0,-2 4 0,2 1 0,3 4 0,-3-4 0,-2 4 0,2-4 0,0 5 0,5-6 0,-6 2 0,1-1 0,-2-2 0,2 7 0,3-7 0,-3 1 0,-2 2 0,2-1 0,-2 1 0,2-1 0,3-4 0,-3 4 0,1 1 0,-1-1 0,3-1 0,-3-4 0,3 0 0,2-1 0,-5 1 0,-1 0 0,1 0 0,5-1 0,-2 6 0,-3-1 0,3 1 0,-3-5 0,3 1 0,1 4 0,1-4 0,0 4 0,-5 1 0,-1-1 0,1-1 0,5-4 0,0 0 0,-1-1 0,1 1 0,0 0 0,-5-1 0,-1 1 0,1 0 0,5 0 0,0-1 0,-1 1 0,-4-5 0,0 0 0,-2-1-2,2 6 0,3 0-2,-3 0 0,-2-1-1,2 1 1,-2-5 0,2 0 0,3-1-1,-3 6 1,-2-5 0,2 0 0,-2-1 0,2 6 1,3 0 0,-3 0 0,-2-6 0,2 1 1,-1 0 0,6 5 0,-5-1 0,0 1 1,-1-2 0,6-3 0,0 3 0,0-3 0,-2 3 1,-4 2 0,5-1 0,-5 1 0,4-5 0,-2-3 0</inkml:trace>
  <inkml:trace contextRef="#ctx0" brushRef="#br0" timeOffset="-69698">3030 6508 9177,'1'0'0,"18"6"-3,1-1 0,0 5 0,-6-5 1,3 6 0,2-1 0,-1-2 0,7 2 1,-7-5 0,1 5 0,3-5 0,-3 5 0,7-7 0,-1 2 0,-2 1 0,1-1 0,-1 0-1,2-5 1,2 2-1,-2 3 1,-2-4-1,1 4 0,-1-3-1,2-2 1,1 0 0,-7 0 0,6 0-1,-5 0 1,4 0 0,-4 0 0,-1-5 0,-4 0 0,5-1 0,-1 1 1,6 3 0,-6-3 0,3-1 0,-3 1 1,-1-7-1,7 2 1,-6 2-1,6-2 1,-6 2-1,6-2 1,-5-3-1,4 4 0,-1-5 0,2 0 0,1-1 0,-7 0 0,6 6-1,-6-1 1,6 0-1,-5-5 1,4 0-1,-4 1 0,1-1 0,-1 0 1,-4 1 0,4-1 0,-3 0 0,3 1 1,-4-1-1,4 0 1,-4 0 0,-1 1 0,1-1 0,4 0 0,-4 1 0,4-1 0,-4 0 0,-1 0 0,0-1 0,-1-4 0,3 4 0,2-3 0,-2-3 0,2 3 0,-1-6 0,2 6 0,-4-3 0,4 3 0,1-3 0,-1-2 0,-1-4 0,-4 4 0,1-1 0,4-4 0,-4 3 0,4-9 0,-4 4 0,-1 2 0,0-1 0,0 1 0,-1-2 0,1-3 0,-2 2 0,-3-2 0,3 3 0,-3 2 0,3 1 0,1 3 0,0-2 0,-5 2 0,4-3 0,-3-1 0,-2-1 0,2 1 0,-2-5 0,2-1 0,3 1 0,-3 5 0,-2-6 0,2 1 0,-7 0 0,2 4 0,2-1 0,-2-3 0,4 4 0,-4 1 0,2 0 0,-2 4 0,-4-3 0,4-1 0,-1 1 0,1 4 0,-4-4 0,4 3 0,-3 1 0,-2-6 0,5 9 0,0-8 0,-1 3 0,-4-4 0,2 1 0,3-1 0,-3 1 0,2-1 0,-2 1 0,-2 0 0,0-1 0,0 1 0,0 4 0,0 1 0,0 4 0,0-4 0,0 4 0,0-5 0,0 6 0,0-6 0,0 6 0,0-6 0,0 6 0,0-6 0,0 5 0,0-4 0,0-1 0,0-4 0,0 1 0,0 4 0,0-4 0,0 3 0,0 3 0,0-3 0,-2 5 0,-2-4 0,0 4 0,-5-4 0,5 6 0,-1-2 0,-3-1 0,-2 1 0,2 1 0,-2 4 0,2 0 0,-2 1 0,-3-1 0,4 0 0,0-1 0,0-4 0,0 4 0,0-4 0,-5 4 0,5 1 0,1 0 0,-2 1 0,2-1 0,-2 0 0,-2 1 0,7-1 0,-6 0 0,1 1 0,4-1 0,1 0 0,-2 0 0,2 1 0,-5 4 0,6 0 0,-6 0 0,5-4 0,-7 4 0,3 0 0,0 5 0,0-5 0,-1 0 0,-5-3 0,0 4 0,1 0 0,-1 4 0,0 4 0,1-4 0,-1-2 0,0 2 0,0 1 0,1 4 0,-1-5 0,0 0 0,5 0 0,1 5 0,-1 0 0,-5 0 0,0-5 0,1 0 0,-1 0 0,0 0 0,1 0 0,-1-1 0,0 1 0,0 3 0,1-3 0,4-1 0,0 1 0,0-2 0,-4 2 0,-1 4 0,0-4 0,1-2 0,-1 3 0,0-3 0,0 2 0,1 3 0,-1-2 0,5 0 0,0-1 0,1 4 0,-5-7 0,5 3 0,-4 3 0,9-5 0,-5 7 0,5 0 0,-9 0 0,5 0 0,-7 0 0,1 0 0,-1 0 0,0 0 0,5 0 0,1 0 0,-1 0 0,-5 0 0,5 0 0,0 0 0,1 0 0,-6 0 0,2 2 0,3 3 0,-3-3 0,3 3 0,2-4 0,-2-1 0,5 0 0,-5 0 0,1 0 0,-1 0 0,0 0 0,5 0 0,-5 0 0,7 0 0,-3 0 1,-1 0 0,5 0-1,-4 0 1,6 0-1</inkml:trace>
  <inkml:trace contextRef="#ctx0" brushRef="#br0" timeOffset="-69697">2574 792 9104,'15'-3'0,"10"1"0,-1 2 0,1 0 0,4 0 0,-1 0 0,-3 0 0,2 0 0,-2 0 0,1 0 0,-1 0 0,2 0 0,-2 0 0,-2 5 0,1 0 0,-1 2 0,2-2 0,3-2 0,-4 7 0,-1-2 0,1 2 0,-4 3 0,5-3 0,-6 1 0,6-1 0,-7 3 0,1-3 0,3 3 0,-3 2 0,6-1 0,-6 1 0,1 0 0,-5-1 0,4 1 0,1 0 0,-1 1 0,-4 4 0,0-4 0,0 4 0,-1 1 0,1-1 0,0 6 0,-1-2 0,-4 2 0,0-1 0,0 3 0,5-4 0,-6 7 0,1-1 0,-5 7 0,5-7 0,-5 2 0,5-2 0,-7-1 0,2 1 0,1 4 0,-1 0 0,0 1 0,-5-6 0,2 5 0,3 1 0,-4-1 0,4-5 0,-3 2 0,-2 4 0,5-4 0,0 3 0,-1-1 0,-4 1 0,0-1 0,0 6 0,0-6 0,0 1 0,0 2 0,0-2 0,0 7 0,0-2 0,0-1 0,0 1 0,0-4 0,0 4 0,0-5 0,0 5 0,0-1-2,0 1 1,0 2-4,0-7 1,0 7 0,0-2 0,-3-7 0</inkml:trace>
  <inkml:trace contextRef="#ctx0" brushRef="#br0" timeOffset="-69696">2590 790 9770,'-8'0'-26,"1"0"24,4 0 2,2 0 0,-6 0 0,7 0 0,-7 0 0,3 0 0,0 0 0,-3 0 0,3 0 0,-3 0 0,3 0 0,-3 0 0,0 0 0,-1 0 0,-3 0 0,1 0 0,-2 3 0,-3 1 0,1 0 0,1 1 0,1-3 0,2 0 0,-2 3 0,1-3 0,-2 3 0,-1-3 0,2 3 0,1-2 0,-2 2 0,4-3 0,-4 3 0,4-3 0,0 3 0,-2-2 0,1 2 0,0-3 0,3 3 0,-3-2 0,0 1 0,1-1 0,1 2 0,0-3 0,-2 3 0,2-2 0,-2 2 0,1-1 0,-1 0 0,1 3 0,-3-2 0,1-1 0,-2 1 0,-1-1 0,2 1 0,1 1 0,-1-1 0,-1 2 0,-4 0 0,0 1 0,2-3 0,3-1 0,0 1 0,-3 3 0,3-3 0,-1 0 0,4-1 0,-4 1 0,2 1 0,-1-1 0,-2 2 0,0 0 0,-3 0 0,-1 1 0,2-1 0,1 0 0,-1 0 0,4-2 0,0 1 0,0-1 0,2 1 0,-2-1 0,1 1 0,-2-1 0,2 2 0,1 0 0,1 1 0,-3-1 0,3 0 0,-1 1 0,-1-1 0,2 0 0,-2 1 0,1-1 0,-1 3 0,-1 0 0,1-1 0,1-1 0,1-1 0,-3 1 0,0 1 0,1 0 0</inkml:trace>
  <inkml:trace contextRef="#ctx0" brushRef="#br0" timeOffset="-69695">1188 1583 9742,'-4'5'0,"-2"4"0,1 3 0,-2-3 0,2 1 0,-1-2 0,-2 0 0,4 1 0,-1 1 0,0 0 0,-3 0 0,1 0 0,2 0 0,0-3 0,4 0 0,-6 1 0,2 2 0,2-5 0,-4 8 0,4-5 0,-2 7 0,-1-3 0,4 1 0,-3-4 0,3 1 0,-3-2 0,2-1 0,-2 0 0,4 1 0,-6 2 0,3 2 0,-2 3 0,1-1 0,1-4 0,1 0 0,2-4 0,-5 5 0,5 0 0,-6 0 0,7 4 0,-7 0 0,6-1 0,-2 1 0,3 0 0,0-1 0,0 1 0,0-3 0,0 1 0,0-1 0,0-1 0,0 3 0,0-6 0,0 6 0,0-5 0,-3 4 0,2-4 0,-2 4 0,3-4 0,0 5 0,0-7 0</inkml:trace>
  <inkml:trace contextRef="#ctx0" brushRef="#br0" timeOffset="-69694">1020 2738 9040,'0'1'0,"2"14"0,0 0 0,1 1 0,0-1 0,4 3 0,-4-5 0,-1-2 0,2-3 0,0 3 0,0-2 0,0 1 0,-2-1 0,2 2 0,-2-3 0,0 3 0,1-3 0,-1 3 0,3-3 0,-4 7 0,4-5 0,-3 5 0,3-1 0,-4-1 0,1 0 0,1-3 0,-1 1 0,0-3 0,0 4 0,0-1 0,0-2 0,0 3 0,0-1 0,3-2 0,-4 3 0,5-2 0,-3 3 0,1 0 0,2 0 0,-3-1 0,1 1 0,2 3 0,-6-3 0,6 3 0,-5-3 0,4 0-2,-4 0-2,5-3 0,-5 2 0,4-2 1,-1 3 1,-1-1 0,2 1-1,-3 0 0,1-6 1,-1 5-1,-1-5 1,5 6 0,-5-1 1,4 4-1,-1-2 1,-1 1 0,3-5 1,-5 2-1,5-5 1,-6 0 0,3-4 0,-3-3 0</inkml:trace>
  <inkml:trace contextRef="#ctx0" brushRef="#br0" timeOffset="2739">3487 2879 8927,'-7'4'0,"-2"-1"0,8-3 0,-4 2 0,4-1 0,-2 2 0,0-3 0,0 0 0,-1 0 0,-1 0 0,1 0 0,-5 0 0,2 0 0,-6 0 0,6 0 0,-5 0 0,2 0 0,-3-3 0,1 0 0,-4-4 0,2 1 0,-1 2 0,2-1 0,0 3 0,2-2 0,-2 2 0,1-3 0,-3 3 0,2-3 0,0 1 0,0 0 0,0 0 0,1 2 0,-1-2 0,0 2 0,0-3 0,3 1 0,-5-2 0,4-1 0,-4 1 0,2 2 0,3 1 0,-2 0 0,0 2 0,-3-3 0,2 2 0,2 0 0,1 1 0,-3-1 0,0 1 0,0-1 0,0-1 0,0 1 0,-2 0 0,0 2 0,1-2 0,1-1 0,0-1 0,0 2 0,0-2 0,0 2 0,1-3 0,-3 1 0,0-2 0,0 1 0,2 1 0,2 0 0,0 0 0,1-1 0,-3 0 0,0 0 0,0-2 0,0 3 0,1 0 0,-1-1 0,0-1 0,0 2 0,0-1 0,0 2 0,1-2 0,-1 0 0,0 1 0,-2-1 0,0 0 0,0 0 0,2 0 0,-2 0 0,0 1 0,0-2 0,3 2 0,-1-2 0,0 0 0,0-1 0,0 1 0,0 0 0,1-1 0,1 1 0,0-1 0,3 1 0,-3 0 0,0-1 0,-4-2 0,0-2 0,2 2 0,3 0 0,-1 2 0,-2 1 0,3-1 0,-1-2 0,0 2 0,-4-5 0,-2 5 0,-2-5 0,2 5 0,2-6 0,2 6 0,0-1 0,3 4 0,-2-2 0,2 0 0,-3-2 0,3 2 0,-2-2 0,1 2 0,2-2 0,-2 1 0,3 1 0,-7-3 0,4 1 0,-4-3 0,5 3 0,-2-4 0,2 2 0,0-3 0,0 3 0,1-2 0,-1 3 0,-3-2 0,3-1 0,-2 2 0,2-3 0,-3 1 0,1-1 0,-1 0 0,0 0 0,0 0 0,3-2 0,-2 4 0,2-4 0,0 2 0,-2 0 0,5-3 0,-3 3 0,1-3 0,2 3 0,-2-3 0,2 3 0,1 3 0,2-2 0,-1 2 0,1-3 0,0 1 0,0-1 0,2 3 0,-4-2 0,5 2 0,-3-3 0,2 3 0,-3-5 0,1 4 0,-2-7 0,-1 4 0,-1-2 0,2 4 0,-2 2 0,5-2 0,-1 1 0,-2 2 0,3-4 0,-4 1 0,-2-2 0,2-2 0,-5 4 0,5-1 0,-2 0 0,5 3 0,-2-2 0,1 2 0,-1-3 0,-2 3 0,4-2 0,-2 1 0,2 2 0,-4-6 0,4 4 0,-6-4 0,4 2 0,0 2 0,-1 0 0,1 3 0,-1-3 0,1 3 0,-1-3 0,1 2 0,0-1 0,-2 1 0,0-2 0,0 1 0,-3-3 0,4 0 0,-7-2 0,3 0 0,0 0 0,2 2 0,0 1 0,-2-1 0,1 2 0,2 0 0,0 1 0,-3-3 0,1 2 0,0 0 0,-2 3 0,1-3 0,-1 1 0,3 3 0</inkml:trace>
  <inkml:trace contextRef="#ctx0" brushRef="#br0" timeOffset="2740">873 939 8944,'-2'-1'1,"-16"-7"3,0 1-1,1 0 1,-2 1 0,0 0 0,1-1 0,0 1 0,1 1 0,2 1 0,-3 1 0,1-2 0,0 0 0,0 3 0,2 0 0,-2 2 0,0 0 0,-2 0 0,0 0 0,-1 0 1,1 1-1,0 1 1,0-1-1,-1 4 1,2-1-1,1 2 0,-2 1 0,2-1 0,-1-2-1,1 1 0,1 0-1,1 3 1,1-1-1,-4 2 1,2 0-1,-1 0 1,-1 2-1,3 0 0,-2 1 0,2 1 1,-2 0-2,2-1 1,0 2-2,2 1 1,0-1-1,1 3 0,3-7 0</inkml:trace>
  <inkml:trace contextRef="#ctx0" brushRef="#br0" timeOffset="-69691">3654 2757 9521,'-7'0'-4,"1"0"2,6 0 2,0 6 0,0 1 0,-2 6 0,1 0 0,-1 0 0,1-1 0,1 3 0,0 0 0,0 0 0,0-2 0,0 0 0,0 0 0,0 0 0,0-1 0,0 1 0,0 0 0,0 2 0,0 0 0,0 1 0,0-1 0,0-2 0,0 2 0,0 1 0,0-1 0,0 0 0,0-2 0,0-1 0,0 1 0,0 2 0,0 0 0,0 0 0,0-2 0,0 2 0,0 0 0,-2 2 0,0-2 0,0 2 0,2-2 0,-3 3 0,1-1 0,0 3-2,2-1 1,-1 4-2,-1-4 1,2 2-1,-3-2 1,3 3-1,0-1 0,0 2 0,0-1 0,0 2-1,0 0 0,0 0-1,0 2 1,0-2-1,0-1 1,-1-1-1,-1 1 1,1 0-1,-1 0 1,1 0-1,1-4 0,0 1 0,0 1 0,0-1 0,0 1 0,0-1 0,0 0 0,2-1 0,1 0 1,-1 0-1,-2 1 1,0-1 0,0 0 0,0 2 0,3 1 0,-3-1 0,2-2 0,-1 1 1,-1-1 0,0 0-1,0 0 1,0 0 0,0-2 1,0 2-1,0-2 1,0-1-1,0 1 1,0 0 0,0 0 0,0 1 0,0-4 0,0 4 0,0-1 1,0 0-1,0 0 0,2-1 0,0 1 1,1 2-1,-3-2 1,0-1-1,0 2 1,0-4-1,0 4 1,0-1-1,0 5 1,0-2 0,0 1 0,2-4 0,0-2 0,0 1-2,-2-1 1,3 0 1,-2 0-1,1 0 1,-1-2-1,1-3 1,-1 1-3,1 2 2,-1 0 1,-1 2-1,0 0 0,0-1-1,0-1 0,0 0 0,0 6 1,0-2 1,0 4-1,0-4 1,0-3-1,0-3 0,0-1 1,1 5-1,1 0 1,-2 0 0,2-2 0,-1 0-1,-1 0 1,1-3-1,1 1 1,-1 0 0,1 1 0,-1 1-1,-1 0 1,0-2-1,0 0-1,2-1 2,-1 6 0,2-3-1,-3 2 1,0-1 0,0-1-1,0 0 0,0-3 0,0 5 1,0-2-1,0 6 1,0 1-1,0-1 1,0 0 1,0 0-1,0-2 1,0-4-1,0-2 1,0-3-1,0 3 0,0 0 1,0 2-1,0-1 1,0-2-1,0 5 0,0-4 1,0 5 0,0-3-1,0-3 1,0 2 0,0-2 0,0 0-1,0 1 1,2-2-1,0 1 1,0-1 0,-2 2 0,0-3-1,0 3 1,0 0 0,1 1-1,1 1 1,-1-3-1,2 5 0,0-4 1,-3 4-1,3-2 0,0 0 1,-2 0-1,1 0 0,-1-6 0,2 4 0,-3-4 0,3 6 0,0 0 1,-2-2-1,1-1 0,-1-5 1,1 7-1,-1-8 0,2 8 0,0-2 0,-3 0 1,3 2-1,0-5 1,-2 6-1,2-6 1,0 2-1,-3 0 1,6-2 0,-5 3-1,4-1 1,-4-2 0,2 2-1,0-2 1,-2 2 0,1-5 0,1 8 0,-2-8 0,2 5 0,0-2 0,-3-1 0,3 0 0,-3 1 0,3-1 0,-2 1 0,2-1 0,-3 0 0,3 1 0,-3-1 0,3 1 0,0-1 0,-2 1 0,1-1 0,-2 0 0,3 1 0,-2-1 0,2-2 0,0 1 0,-3-1 0,3 2 0,0 1 0,-2-1 0,2 1 0,0-1 0,-3 1 0,6-1 0,-5 0 0,2-2 0,-1 2 0,-1-3 0,5 1 0,-5 1 0,1-1 0,1 0 0,-2 1 0,2-1 0,0-1 0,-3 3 0,3-2 0,0-1 0,-2 3 0,4-5 0,-4 4 0,2-4 0,0 2 0,-2 0 0,1-3 0,-2 3 0</inkml:trace>
  <inkml:trace contextRef="#ctx0" brushRef="#br0" timeOffset="-69690">1207 3469 9306,'1'4'0,"4"15"0,-1 4 0,5 2 0,-5-2 0,0 1 0,0 1 0,1 4 0,-4 1 0,4-1 0,-2 0 0,2 1 0,-1 1 0,5 3 0,-4-3 0,5 4 0,-5-9 0,5-2 0,-5 1 0,5 4 0,-6 1 0,6-1 0,-5-1 0,5-4 0,-2 4 0,2-3 0,3 2 0,-3 3 0,1-1 0,-1 1 0,3-1 0,-3 0 0,3 1 0,2-1 0,-5 1 0,-1-1 0,1-4 0,5-1 0,-5 1 0,0 4 0,-2-4 0,1-1 0,3-4 0,-7 4 0,5-6 0,-5 2 0,4-2 0,-4 1 0,7-2 0,-3 2 0,0 3 0,0-3 0,-4 1 0,5-5 0,-2 4 0,2 1 0,3 4 0,-3-4 0,-2 4 0,2-4 0,0 5 0,5-6 0,-6 2 0,1-1 0,-2-2 0,2 7 0,3-7 0,-3 1 0,-2 2 0,2-1 0,-2 1 0,2-1 0,3-4 0,-3 4 0,1 1 0,-1-1 0,3-1 0,-3-4 0,3 0 0,2-1 0,-5 1 0,-1 0 0,1 0 0,5-1 0,-2 6 0,-3-1 0,3 1 0,-3-5 0,3 1 0,1 4 0,1-4 0,0 4 0,-5 1 0,-1-1 0,1-1 0,5-4 0,0 0 0,-1-1 0,1 1 0,0 0 0,-5-1 0,-1 1 0,1 0 0,5 0 0,0-1 0,-1 1 0,-4-5 0,0 0 0,-2-1-2,2 6 0,3 0-2,-3 0 0,-2-1-1,2 1 1,-2-5 0,2 0 0,3-1-1,-3 6 1,-2-5 0,2 0 0,-2-1 0,2 6 1,3 0 0,-3 0 0,-2-6 0,2 1 1,-1 0 0,6 5 0,-5-1 0,0 1 1,-1-2 0,6-3 0,0 3 0,0-3 0,-2 3 1,-4 2 0,5-1 0,-5 1 0,4-5 0,-2-3 0</inkml:trace>
  <inkml:trace contextRef="#ctx0" brushRef="#br0" timeOffset="-69689">3030 6508 9177,'1'0'0,"18"6"-3,1-1 0,0 5 0,-6-5 1,3 6 0,2-1 0,-1-2 0,7 2 1,-7-5 0,1 5 0,3-5 0,-3 5 0,7-7 0,-1 2 0,-2 1 0,1-1 0,-1 0-1,2-5 1,2 2-1,-2 3 1,-2-4-1,1 4 0,-1-3-1,2-2 1,1 0 0,-7 0 0,6 0-1,-5 0 1,4 0 0,-4 0 0,-1-5 0,-4 0 0,5-1 0,-1 1 1,6 3 0,-6-3 0,3-1 0,-3 1 1,-1-7-1,7 2 1,-6 2-1,6-2 1,-6 2-1,6-2 1,-5-3-1,4 4 0,-1-5 0,2 0 0,1-1 0,-7 0 0,6 6-1,-6-1 1,6 0-1,-5-5 1,4 0-1,-4 1 0,1-1 0,-1 0 1,-4 1 0,4-1 0,-3 0 0,3 1 1,-4-1-1,4 0 1,-4 0 0,-1 1 0,1-1 0,4 0 0,-4 1 0,4-1 0,-4 0 0,-1 0 0,0-1 0,-1-4 0,3 4 0,2-3 0,-2-3 0,2 3 0,-1-6 0,2 6 0,-4-3 0,4 3 0,1-3 0,-1-2 0,-1-4 0,-4 4 0,1-1 0,4-4 0,-4 3 0,4-9 0,-4 4 0,-1 2 0,0-1 0,0 1 0,-1-2 0,1-3 0,-2 2 0,-3-2 0,3 3 0,-3 2 0,3 1 0,1 3 0,0-2 0,-5 2 0,4-3 0,-3-1 0,-2-1 0,2 1 0,-2-5 0,2-1 0,3 1 0,-3 5 0,-2-6 0,2 1 0,-7 0 0,2 4 0,2-1 0,-2-3 0,4 4 0,-4 1 0,2 0 0,-2 4 0,-4-3 0,4-1 0,-1 1 0,1 4 0,-4-4 0,4 3 0,-3 1 0,-2-6 0,5 9 0,0-8 0,-1 3 0,-4-4 0,2 1 0,3-1 0,-3 1 0,2-1 0,-2 1 0,-2 0 0,0-1 0,0 1 0,0 4 0,0 1 0,0 4 0,0-4 0,0 4 0,0-5 0,0 6 0,0-6 0,0 6 0,0-6 0,0 6 0,0-6 0,0 5 0,0-4 0,0-1 0,0-4 0,0 1 0,0 4 0,0-4 0,0 3 0,0 3 0,0-3 0,-2 5 0,-2-4 0,0 4 0,-5-4 0,5 6 0,-1-2 0,-3-1 0,-2 1 0,2 1 0,-2 4 0,2 0 0,-2 1 0,-3-1 0,4 0 0,0-1 0,0-4 0,0 4 0,0-4 0,-5 4 0,5 1 0,1 0 0,-2 1 0,2-1 0,-2 0 0,-2 1 0,7-1 0,-6 0 0,1 1 0,4-1 0,1 0 0,-2 0 0,2 1 0,-5 4 0,6 0 0,-6 0 0,5-4 0,-7 4 0,3 0 0,0 5 0,0-5 0,-1 0 0,-5-3 0,0 4 0,1 0 0,-1 4 0,0 4 0,1-4 0,-1-2 0,0 2 0,0 1 0,1 4 0,-1-5 0,0 0 0,5 0 0,1 5 0,-1 0 0,-5 0 0,0-5 0,1 0 0,-1 0 0,0 0 0,1 0 0,-1-1 0,0 1 0,0 3 0,1-3 0,4-1 0,0 1 0,0-2 0,-4 2 0,-1 4 0,0-4 0,1-2 0,-1 3 0,0-3 0,0 2 0,1 3 0,-1-2 0,5 0 0,0-1 0,1 4 0,-5-7 0,5 3 0,-4 3 0,9-5 0,-5 7 0,5 0 0,-9 0 0,5 0 0,-7 0 0,1 0 0,-1 0 0,0 0 0,5 0 0,1 0 0,-1 0 0,-5 0 0,5 0 0,0 0 0,1 0 0,-6 0 0,2 2 0,3 3 0,-3-3 0,3 3 0,2-4 0,-2-1 0,5 0 0,-5 0 0,1 0 0,-1 0 0,0 0 0,5 0 0,-5 0 0,7 0 0,-3 0 1,-1 0 0,5 0-1,-4 0 1,6 0-1</inkml:trace>
  <inkml:trace contextRef="#ctx0" brushRef="#br0" timeOffset="-69688">2574 792 9104,'15'-3'0,"10"1"0,-1 2 0,1 0 0,4 0 0,-1 0 0,-3 0 0,2 0 0,-2 0 0,1 0 0,-1 0 0,2 0 0,-2 0 0,-2 5 0,1 0 0,-1 2 0,2-2 0,3-2 0,-4 7 0,-1-2 0,1 2 0,-4 3 0,5-3 0,-6 1 0,6-1 0,-7 3 0,1-3 0,3 3 0,-3 2 0,6-1 0,-6 1 0,1 0 0,-5-1 0,4 1 0,1 0 0,-1 1 0,-4 4 0,0-4 0,0 4 0,-1 1 0,1-1 0,0 6 0,-1-2 0,-4 2 0,0-1 0,0 3 0,5-4 0,-6 7 0,1-1 0,-5 7 0,5-7 0,-5 2 0,5-2 0,-7-1 0,2 1 0,1 4 0,-1 0 0,0 1 0,-5-6 0,2 5 0,3 1 0,-4-1 0,4-5 0,-3 2 0,-2 4 0,5-4 0,0 3 0,-1-1 0,-4 1 0,0-1 0,0 6 0,0-6 0,0 1 0,0 2 0,0-2 0,0 7 0,0-2 0,0-1 0,0 1 0,0-4 0,0 4 0,0-5 0,0 5 0,0-1-2,0 1 1,0 2-4,0-7 1,0 7 0,0-2 0,-3-7 0</inkml:trace>
  <inkml:trace contextRef="#ctx0" brushRef="#br0" timeOffset="-69687">2590 790 9770,'-8'0'-26,"1"0"24,4 0 2,2 0 0,-6 0 0,7 0 0,-7 0 0,3 0 0,0 0 0,-3 0 0,3 0 0,-3 0 0,3 0 0,-3 0 0,0 0 0,-1 0 0,-3 0 0,1 0 0,-2 3 0,-3 1 0,1 0 0,1 1 0,1-3 0,2 0 0,-2 3 0,1-3 0,-2 3 0,-1-3 0,2 3 0,1-2 0,-2 2 0,4-3 0,-4 3 0,4-3 0,0 3 0,-2-2 0,1 2 0,0-3 0,3 3 0,-3-2 0,0 1 0,1-1 0,1 2 0,0-3 0,-2 3 0,2-2 0,-2 2 0,1-1 0,-1 0 0,1 3 0,-3-2 0,1-1 0,-2 1 0,-1-1 0,2 1 0,1 1 0,-1-1 0,-1 2 0,-4 0 0,0 1 0,2-3 0,3-1 0,0 1 0,-3 3 0,3-3 0,-1 0 0,4-1 0,-4 1 0,2 1 0,-1-1 0,-2 2 0,0 0 0,-3 0 0,-1 1 0,2-1 0,1 0 0,-1 0 0,4-2 0,0 1 0,0-1 0,2 1 0,-2-1 0,1 1 0,-2-1 0,2 2 0,1 0 0,1 1 0,-3-1 0,3 0 0,-1 1 0,-1-1 0,2 0 0,-2 1 0,1-1 0,-1 3 0,-1 0 0,1-1 0,1-1 0,1-1 0,-3 1 0,0 1 0,1 0 0</inkml:trace>
  <inkml:trace contextRef="#ctx0" brushRef="#br0" timeOffset="-69686">1188 1583 9742,'-4'5'0,"-2"4"0,1 3 0,-2-3 0,2 1 0,-1-2 0,-2 0 0,4 1 0,-1 1 0,0 0 0,-3 0 0,1 0 0,2 0 0,0-3 0,4 0 0,-6 1 0,2 2 0,2-5 0,-4 8 0,4-5 0,-2 7 0,-1-3 0,4 1 0,-3-4 0,3 1 0,-3-2 0,2-1 0,-2 0 0,4 1 0,-6 2 0,3 2 0,-2 3 0,1-1 0,1-4 0,1 0 0,2-4 0,-5 5 0,5 0 0,-6 0 0,7 4 0,-7 0 0,6-1 0,-2 1 0,3 0 0,0-1 0,0 1 0,0-3 0,0 1 0,0-1 0,0-1 0,0 3 0,0-6 0,0 6 0,0-5 0,-3 4 0,2-4 0,-2 4 0,3-4 0,0 5 0,0-7 0</inkml:trace>
  <inkml:trace contextRef="#ctx0" brushRef="#br0" timeOffset="-69685">1020 2738 9040,'0'1'0,"2"14"0,0 0 0,1 1 0,0-1 0,4 3 0,-4-5 0,-1-2 0,2-3 0,0 3 0,0-2 0,0 1 0,-2-1 0,2 2 0,-2-3 0,0 3 0,1-3 0,-1 3 0,3-3 0,-4 7 0,4-5 0,-3 5 0,3-1 0,-4-1 0,1 0 0,1-3 0,-1 1 0,0-3 0,0 4 0,0-1 0,0-2 0,0 3 0,0-1 0,3-2 0,-4 3 0,5-2 0,-3 3 0,1 0 0,2 0 0,-3-1 0,1 1 0,2 3 0,-6-3 0,6 3 0,-5-3 0,4 0-2,-4 0-2,5-3 0,-5 2 0,4-2 1,-1 3 1,-1-1 0,2 1-1,-3 0 0,1-6 1,-1 5-1,-1-5 1,5 6 0,-5-1 1,4 4-1,-1-2 1,-1 1 0,3-5 1,-5 2-1,5-5 1,-6 0 0,3-4 0,-3-3 0</inkml:trace>
  <inkml:trace contextRef="#ctx0" brushRef="#br0" timeOffset="2737">3487 2879 8927,'-7'4'0,"-2"-1"0,8-3 0,-4 2 0,4-1 0,-2 2 0,0-3 0,0 0 0,-1 0 0,-1 0 0,1 0 0,-5 0 0,2 0 0,-6 0 0,6 0 0,-5 0 0,2 0 0,-3-3 0,1 0 0,-4-4 0,2 1 0,-1 2 0,2-1 0,0 3 0,2-2 0,-2 2 0,1-3 0,-3 3 0,2-3 0,0 1 0,0 0 0,0 0 0,1 2 0,-1-2 0,0 2 0,0-3 0,3 1 0,-5-2 0,4-1 0,-4 1 0,2 2 0,3 1 0,-2 0 0,0 2 0,-3-3 0,2 2 0,2 0 0,1 1 0,-3-1 0,0 1 0,0-1 0,0-1 0,0 1 0,-2 0 0,0 2 0,1-2 0,1-1 0,0-1 0,0 2 0,0-2 0,0 2 0,1-3 0,-3 1 0,0-2 0,0 1 0,2 1 0,2 0 0,0 0 0,1-1 0,-3 0 0,0 0 0,0-2 0,0 3 0,1 0 0,-1-1 0,0-1 0,0 2 0,0-1 0,0 2 0,1-2 0,-1 0 0,0 1 0,-2-1 0,0 0 0,0 0 0,2 0 0,-2 0 0,0 1 0,0-2 0,3 2 0,-1-2 0,0 0 0,0-1 0,0 1 0,0 0 0,1-1 0,1 1 0,0-1 0,3 1 0,-3 0 0,0-1 0,-4-2 0,0-2 0,2 2 0,3 0 0,-1 2 0,-2 1 0,3-1 0,-1-2 0,0 2 0,-4-5 0,-2 5 0,-2-5 0,2 5 0,2-6 0,2 6 0,0-1 0,3 4 0,-2-2 0,2 0 0,-3-2 0,3 2 0,-2-2 0,1 2 0,2-2 0,-2 1 0,3 1 0,-7-3 0,4 1 0,-4-3 0,5 3 0,-2-4 0,2 2 0,0-3 0,0 3 0,1-2 0,-1 3 0,-3-2 0,3-1 0,-2 2 0,2-3 0,-3 1 0,1-1 0,-1 0 0,0 0 0,0 0 0,3-2 0,-2 4 0,2-4 0,0 2 0,-2 0 0,5-3 0,-3 3 0,1-3 0,2 3 0,-2-3 0,2 3 0,1 3 0,2-2 0,-1 2 0,1-3 0,0 1 0,0-1 0,2 3 0,-4-2 0,5 2 0,-3-3 0,2 3 0,-3-5 0,1 4 0,-2-7 0,-1 4 0,-1-2 0,2 4 0,-2 2 0,5-2 0,-1 1 0,-2 2 0,3-4 0,-4 1 0,-2-2 0,2-2 0,-5 4 0,5-1 0,-2 0 0,5 3 0,-2-2 0,1 2 0,-1-3 0,-2 3 0,4-2 0,-2 1 0,2 2 0,-4-6 0,4 4 0,-6-4 0,4 2 0,0 2 0,-1 0 0,1 3 0,-1-3 0,1 3 0,-1-3 0,1 2 0,0-1 0,-2 1 0,0-2 0,0 1 0,-3-3 0,4 0 0,-7-2 0,3 0 0,0 0 0,2 2 0,0 1 0,-2-1 0,1 2 0,2 0 0,0 1 0,-3-3 0,1 2 0,0 0 0,-2 3 0,1-3 0,-1 1 0,3 3 0</inkml:trace>
  <inkml:trace contextRef="#ctx0" brushRef="#br0" timeOffset="2738">873 939 8944,'-2'-1'1,"-16"-7"3,0 1-1,1 0 1,-2 1 0,0 0 0,1-1 0,0 1 0,1 1 0,2 1 0,-3 1 0,1-2 0,0 0 0,0 3 0,2 0 0,-2 2 0,0 0 0,-2 0 0,0 0 0,-1 0 1,1 1-1,0 1 1,0-1-1,-1 4 1,2-1-1,1 2 0,-2 1 0,2-1 0,-1-2-1,1 1 0,1 0-1,1 3 1,1-1-1,-4 2 1,2 0-1,-1 0 1,-1 2-1,3 0 0,-2 1 0,2 1 1,-2 0-2,2-1 1,0 2-2,2 1 1,0-1-1,1 3 0,3-7 0</inkml:trace>
  <inkml:trace contextRef="#ctx0" brushRef="#br0" timeOffset="7524">754 1348 9541,'-7'3'0,"1"3"0,6-5 0,0 2 0,0 0 0,3-3 0,1 0 0,-1-3 0,3-1 0,-2-2 0,2 3 0,-2-4 0,1 1 0,2-1 0,0 1 0,2 0 0,-2-4 0,2 3 0,-2-2 0,3-1 0,-1 3 0,1-5 0,0 2 0,2 0 0,-2-2 0,3 5 0,0-5 0,-3 4 0,2-4 0,-5 5 0,5-5 0,-1 2 0,1-3 0,1 0 0,0 0 0,0 0 0,3 3 0,-5 1 0,4 3 0,-8-4 0,5 3 0,-2-5 0,0 2 0,-1-3 0,-2 3 0,2-5 0,3 4 0,0-4 0,0 4 0,-6 0 0,1 3 0,5-7 0,-1 4 0,4-5 0,-2 4 0,-3-1 0,0 3 0,2-3 0,-1 2 0,4-2 0,-5 1 0,-1 3 0,1 1 0,1-2 0,-1 0 0,1-1 0,-1-1 0,3 1 0,0 0 0,0-2 0,0 3 0,0-3 0,0 0 0,0 2 0,-2-1 0,2-1 0,-4 1 0,4 1 0,-2 1 0,0 2 0,1 0 0,-2-3 0,3 3 0,2-4 0,0 1 0,-2 1 0,-3-1 0,1 3 0,2-3 0,0 2 0,0-1 0,0 1 0,0-2 0,-1 1 0,1 0 0,0 0 0,2-1 0,0 1 0,0-1 0,0 2 0,-2-2 0,1 2 0,-3 0 0,1 2 0,1 0 0,-3 1 0,1 0 0,1-3 0,3 0 0,-2 0 0,2 0 0,0 2 0,0-1 0,-2 0 0,2-1 0,-1 2 0,-1-2 0,0 2 0,0 1 0,2 0 0,0 2 0,0-2 0,-2 2 0,0-1 0,-1 0 0,1 0 0,0 0 0,0 0 0,0 1 0,0-2 0,0 2 0,2-2 0,0 0 0,0-1 0,-2 1 0,0 1 0,0-1 0,2 1 0,0-4 0,2 4 0,-2 1 0,2-1 0,-2-1 0,2-1 0,-2 1 0,3 2 0,-3-1 0,2 2 0,-2-1 0,2-2 0,-2 2 0,1 0 0,-1 0 0,-1 0 0,1 0 0,1-2 0,1 2 0,0 0 0,0 0 0,0 0 0,2 0 0,2-1 0,-1 3 0,0-3 0,-3 1 0,2 1 0,0 1 0,-1-1 0,-1 0 0,-3 1 0,1 2 0,0-2 0,0 0 0,-1 0 0,3 2 0,-3-1 0,1-1 0,1 1 0,-1-1 0,2 1 0,-2 1 0,1 0 0,-1-2 0,-1 1 0,1-1 0,-1 1 0,-2 1 0,1 0 0,0 0 0,0 0 0,0 0 0,0 0 0,0 0 0,0 0 0,0 0 0,0 0 0,2 0 0,-1-1 0,1-1 0,-2 1 0,0-1 0,1 2 0,1 0 0,-1 0 0,1 0 0,-2 0 0,0 0 0,1 0 0,1 0 0,-4 0 0,2 0 0,-1 0 0,1 0 0,0 0 0,2 0 0,-1 0 0,1 0 0,-4 0 0,0 0 0,0 0 0,2 0 0,0 0 0,-1 0 0,-1 0 0,0 0 0,0 0 0,2 0 0,-3 2 0,5-1 0,-5 3 0,5-2 0,-3-1 0,-1 1 0,-4 1 0,9-2 0,-3 5 0,6-6 0,0 5 0,-2-2 0,-3 1 0,-3-2 0,-3 2 0,3-1 0,0-1 0,4 1 0,2 0 0,2 6 0,-2-2 0,-2-1 0,-4 1 0,1-4 0,-2 4 0,0-4 0,5 3 0,-2-2 0,4 2 0,-1-2 0,-1 1 0,0 0 0,0-2 0,-2 2 0,0-4 0,2 5 0,0-2 0,0 0 0,-2 0 0,-3 0 0,1 0 0,0 2 0,4-3 0,0 4 0,-2-2 0,-2 0 0,-1 0 0,9 2 0,-3 0 0,4 2 0,-4-3 0,-3-2 0,2 2 0,0-2 0,0 2 0,-2 1 0,0-1 0,0 0 0,2 1 0,0-1 0,-2 1 0,-2-1 0,-1 1 0,0 2 0,3-2 0,-1 5 0,4 0 0,1 1 0,-1-1 0,-3-4 0,0 0 0,0 0 0,0 0 0,2 1 0,1-2 0,1 1 0,1 0 0,-3 1 0,1-2 0,-1 2 0,1 0 0,1 0 0,0-1 0,-2-1 0,-1 0 0,3 1 0,0-1 0,0 2 0,1 0 0,0 0 0,0 0 0,2 0 0,-2 0 0,-1 2 0,2 0 0,-2-2 0,2 2 0,0 0 0,-2-1 0,1 1 0,-3-1 0,2 1 0,0 1 0,2-1 0,0 0 0,-2 0 0,2 1 0,-2-1 0,-1 1 0,2 1 0,-2-2 0,1-1 0,-1 0 0,-3 1 0,2 1-1,0-1 0,1 1 0,-1-2 1,-2 2-1,2-1 1,2 1-1,0 1 1,-1 0-1,-1 0 1,1-2-1,-1 0 0,3 0 0,-1 4 0,-1-1-1,-1 1 1,-2-2-1,0 0 1,0 0-1,0 0 1,-1 0 0,-1 0 0,1 0 0,-1 0 0,1-1 0,1 1 1,0 0-1,0 0 1,0 0-1,2 0 1,-1 0-1,1 0 0,-2 0 0,0-1 0,2 1 0,-2 0 0,2 0-1,-4 0 0,3 0 0,-4 0 1,2 0 0,-1 0 0,1-1-1,-1 1 1,1 0 0,3 2 0,0 0 1,0 3-1,-2-3 1,0 0-1,0-2 1,-1-1-1,-2 1 1,3 0-2,-3 0 1,0 1-1,1 1 1,-2-2-1,1 2 1,-1-1-1,2-1 1,-3 0-1,3 0 1,-3 0-1,1-1 1,0 1 0,0 0 0,1-2 0,-1 0 1,2-1-1,-3 3 0,4 0 1,-1 2-1,2 0 1,1 0-1,-6-2 0,2 0 0,-2 0 0,-1 0 0,2 0 0,-1 0-1,0 0 1,0 0-1,0-1 0,2 1 1,-1 2 0,2 0 0,1 3 0,-4-3 0,1 0-1,-3-2 1,1-1 0,-1 1 0,1 0 0,-1 0 0,1 2-1,-1 0 1,1 0-1,2-2 1,-2 0-1,2 0 1,-4 1 0,-1 1 0,1-2 0,3 2 0,-3-1 0,2-1 0,-2 0 0,1-1 1,1 2-1,-1 1 1,1-1-1,-1 1 0,1-2 0,-1 0 1,1 2-2,2 0 1,-2 0-1,2-2 1,-2 0-1,-1 0 1,-2 0-1,1 0 0,-1 0 0,2 0 1,-1 0-1,-1-1 1,0 2-1,3 1 1,-3-1 0,0 1 0,0 1-1,0-1 1,1 0-1,-3 0 1,3 0-1,-3 2 0,2-3 0,-2 1 1,3 1-1,-3-1 0,2 2 0,-2-2 1,1 0 0,-1-2 0,1 1-1,1 1 1,1-2 0,-2 2 0,1-1 0,-2-1 1,2 2-1,-2 0 0,3 1-1,-3-1 1,2-2 0,-2 3 0,1-2-1,-1 1 1,0-2 0,2 3 0,-2-3 0,0 0 0,-1 1 0,1 1 1,0-2-1,2 2 0,-3 1 0,2-1 1,-2 2-1,1-2 1,-1 1-1,1-1 0,-1-1 0,-1 4 0,0-3-1,0 2 1,0-3-1,0 1 1,0-1 0,0-1 0,0 2 0,0 0 0,0 0 0,0-2 0,0 0 0,0 0 1,-2 2-1,-1 0 1,1 0-1,2-2 0,0-1 0,0 1 0,0 0-1,-3 0 1,3 0-1,-2 0 1,1-2-1,1-1 1,-2 1-2,0 2 1,-1 0 1,1 3 0,-1-1-1,-2 3 1,0-3 1,2 0-1,-2 1 1,0-1-1,3-3 0,-3 1-1,1 0 1,0 0-1,0 0 1,2 0-1,-2 0 1,2 0-1,-3 0 0,4-1 0,-1 1 0,-1 0 0,1 0 1,0-2-1,2 0 1,0-3-2,0 3 0,-3 0 1,2 4 0,-2 2 0,3 2 1,-2-2 0,0-2 0,0-4-2,2 0 0,0-3 1,-3 7 0,-1-4-1,-2 4-1,2-2 2,-2 3 1,3-2-2,-4 1 0,4-2 1,-3 3 1,2 1 0,-1 1 0,0-1 0,2-3 0,1-3 0,0-2 0,-2 4 1,2-4-1,-2 4 0,0-1-1,0 0 1,-2 1 0,2 0 0,-1 0 0,0 0 0,0 0 0,0 0 0,0 0 0,-2 0 0,1-3-1,-1 1 1,4 0 1,-5 4 0,1 0 0,2-2-1,0-2 1,1-1 0,-2 3 0,1-1 0,1 1-1,0-2 1,-5 7 0,0-3 0,3 0-1,2-2 0,0-2 0,0-1 0,-1-1 0,3 2 0,-3-3-2,0 3 1,3-3 1,-4 7 0,2-4 0,-2 4 0,0-4-2,2 0 1,-2-3 0,2 4 0,-2-2 2,0 0 0,-1-1 0,1-2 0</inkml:trace>
  <inkml:trace contextRef="#ctx0" brushRef="#br0" timeOffset="15959">3948 7501 9262,'0'1'0,"-7"6"0,3 1 0,-3 2 0,-1-1 0,1 5 0,0-4 0,-1 2 0,3-1 0,1-4 0,-1 3 0,-3 0 0,3 0 0,0-3 0,1 1 0,-4-1 0,3-2 0,0 0 0,1 0 0,-4 2 0,1 0 0,2-2 0,0 0 0,0-3 0,-2 8 0,-1-5 0,-2 5 0,2-2 0,-6-1 0,5-2 0,0 0 0,0-3 0,2 3 0,0-3 0,-4 4 0,0-5 0,-4 6 0,3-7 0,-1 3 0,4-2 0,-1-1 0,-4 0 0,2 0 0,-6 0 0,3 0 0,0 0 0,1 0 0,-1 0 0,3 0 0,2-4 0,2 3 0,1-4 0,2 2 0,0-2 0,3 3 0,-3-3 0,3 4 0,-4-9 0,5 5 0,-6-6 0,6 4 0,-5-1 0,4 1 0,-3 0 0,4 3 0,-3-6 0,1 5 0,2-9 0,-2 6 0,3-6 0,0 2 0,0-2 0,0 2 0,3 2 0,-2 2 0,2 1 0,-3 0 0,0-1 0,0 1 0,4 0 0,-3-1 0,2 1 0,-2-1 0,1 1 0,-1 0 0,2-1 0,-3 1 0,3 0 0,-2-4 0,3 3 0,-1-3 0,-2 4 0,4 0 0,-3 2 0,2-1 0,-1 1 0,-3-2 0,7 0 0,-3 0 0,0-1 0,3 1 0,-3 0 0,3-1 0,-2 1 0,0 0 0,-3 2 0,3 0 0,-2 2 0,2-2 0,-3 3 0,3-3 0,-3 0 0,4-2 0,-2-1 0,4 1 0,-1 0 0,0-4 0,1 6 0,-1-5 0,0 6 0,-3-3 0,3 3 0,-5 0 0,3 1 0,-4 2 0,2-2 0,1 3 0,-3 0 0,5 0 0,-5 0 0,2-3 0,0 2 0,2-2 0</inkml:trace>
  <inkml:trace contextRef="#ctx0" brushRef="#br0" timeOffset="15961">3973 6749 8866,'7'0'0,"-2"0"0,-5 0 0,6 5 0,-5 2 0,4 9 0,-5 1 0,4 0 0,0-1 0,5 3 0,-6 2 0</inkml:trace>
  <inkml:trace contextRef="#ctx0" brushRef="#br0" timeOffset="19797">3657 7237 9350,'-8'0'0,"2"0"0,6 0 0,-4 0 0,4-4 0,-4 4 0,8-7 0,0 2 0,1 1 0,-1-1 0,1 3 0,3-3 0,-1 0 0,0-3 0,4 1 0,1 0 0,2-1 0,0 3 0,-2 1 0,-1 1 0,-4-2 0,1 4-2,2-6-1,2 6 0,3-2 1,-4 0 0,2 1-1,-3-3-1,0 3 2,-3-4 1,3 4-1,0-3 0,0 3 0,-3-3-1,0 3 1,4-4 1,0 2 1,3-1-1,-2 0 1,0 3-1,-2-3 0,-2 3 0,6-1 1,-3 0-1,4 1 1,-4-1-1,-1 0 1,-1 2-2,1-1-1,-2-2 1,6 0 1,-1-1-3,2 0 2,-2 0 0,-1 0-1,1 0 1,-1 3 0,-5-3 0,1 2-2,2-2 0,-2 4 1,6-6 2,-2 3 0,2-2 0,1 1 0,-3-2 1,1 5-1,-4-2 1,2 1 0,-1-2 0,-2 0 0,9-2 0,-4 0-1,8-1 1,-6 1-1,2 0 1,-4 2-1,-3 0 1,0 0-1,0-3 0,2 4 0,-2-1 0,2 0-1,-2-3 1,2 1-1,-2 0 1,3-1 0,-1 1 0,2 0 0,-1-1 0,-1 1 0,-3-1 1,7 1 0,-4 0 0,3-1-1,-6 1 1,2 1-1,-1 1 1,-1-2-1,3 2 1,-2-1-1,2-2 0,-2 1 0,2 0 0,-3-1 0,1 1 0,1-1 0,-2 1 0,4 0 0,-3-1 0,0 1 0,0 0 0,1-1 0,1 1 0,-1-3 0,-1 0 1,-2 0 0,2 0 0,2-1 0,0-1 0,-1 1 0,2 1 0,-1 1 0,3-4 0,-3 4 0,0 0 0,0-2 0,0 1 0,2-2 0,-2 2 0,1 0 0,-1 0 0,1 2 0,-3-2 0,3-1 0,0 1 0,-2-2 0,1 2 0,-2-2 0,2 2 0,-2-3 0,2 1 0,-3 0 0,1 0 0,-2 2 0,0-2 0,2 2 0,-1-2 0,1 2 0,-2-2 0,0 3 0,2-1 0,-2-1 0,2 2 0,0-1 0,0 2 0,1-1 0,-2-1 0,0-1 0,4 1 0,-4 1 0,4-3 0,-3 2 0,2-2 0,-2 2 0,2-2 0,-1 0 0,2-3 0,0 3 0,-4-1 0,2 1 0,-1-3 0,1 3 0,1 0 0,-2 0 0,-2 0 0,-1-1 0,1 3 0,1-3 0,1 1 0,0 0 0,-3 0 0,2 2 0,0-2 0,0 1 0,0-2 0,0 0 0,1 0 0,-1 2 0,3-1 0,-3 0 0,1 0 0,-2-1 0,0 3 0,2-2 0,-1 2 0,1-1 0,-2 1 0,-1 2 0,0-2 0,1-1 0,-1-1 0,0 1 0,1 1 0,-1 0 0,0 0 0,1-3 0,-1 0 0,0 2 0,1-1 0,-3 0 0,0 0 0,0-1 0,2 3 0,-1 0 0,-1 0 0,2 2 0,-3-6 0,3 5 0,-2-1 0,0 2 0,0 1 0,2-3 0,1 0 0,-3 1 0,0 1 0,0 1 0,2-3 0,0 0 0,-2 1 0,0 1 0,-3 1 0,3-1 0,0 1 0,3 0 0,-1-4 0,0 0 0,1-1 0,-1 2 0,0-1 0,1 3 0,-1-3 0,1 1 0,-1 1 0,0-5 0,1 6 0,-1-2 0,-2 2 0,0 1 0,-3 0 0,3-1 0,-2 3 0,1 0 0,-2 0 0,5-2 0,-2 0 0,-1 2 0,1 0 0,-3 0 0,3-2 0,-3 2 0,3 0 0,0 3 0,3-8 0,-1 2 0,0-3 0,1-3 0,-1 2 0,-2 1 0,0 1 0,-3 2 0,3 1 0,-2 2 0,2 0 0,-3 0 0,3-2 0,-3 2 0,3 0 0,-2 0 0,2-3 0,-4 1 0,6 0 0,-2-1 0,1 1 0,2 0 0,-1-1 0,-2 3 0,0 1 0,-4-1 0,6-3 0,-3 1 0,0 0 0,3-1 0,-3 1 0,0-1 0,2 1 0,-2 0 0,4 3 0,-4-3 0,2 3 0,-4-1 0,3 0 0,-3 4 0,1-6 0,-3 6 0,0-5 0,3 5 0,-2-6 0,2 3 0,1 0 0,-4-2 0,4 2 0,-1-1 0,1-1 0,0 2 0,3 0 0,-7-3 0,7 3 0,-6 0 0,5-3 0,-5 7 0,6-7 0,-6 6 0,2-2 0,-3 0 0,0 2 0,-7 4 0,-1 5 0</inkml:trace>
  <inkml:trace contextRef="#ctx0" brushRef="#br0" timeOffset="21014">3952 7502 9258,'0'8'0,"0"-2"0,0-6 0,0 4 0,3-10 0,-1 7 0,3-9 0,-4 3 0,6-3 0,-3-2 0,3-2 0,-2-2 0,0 2 0,-3 1 0,4 4 0,-2-4 0,1 1 0,0-3 0,-3 6 0,2-2 0,-2 2 0,-1 1 0,3-3 0,-1 2 0,-3-2 0,4 1 0,-1 1 0,-2-4 0,2 3 0,0-3 0,-2 4 0,2 0 0,1 3 0,-3-3 0,2 3 0,0 0 0,-2-3 0,2 7 0,-3-7 0,0 6 0,3-5 0,-2 5 0,2-6 0,-3 7 0,0-4 0,0 1 0,0 2 0,0-5 0,0 2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31T11:22:27.592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11 1 9310,'1'8'0,"0"-3"0,0-2 0,1 2 0,-2-4 0,0 13 0,0-6 0,0 6 0,0 1 0,0 0 0,0 1 0,-2 4 0,1-2 0,0 6 0,0 6 0,1 4 0,0 7 0,0-2 0,0 3 0,0 9 0,-1 3 0,0 10 0,0 3-187,-1 6 0,2 5 186,0 1 0,-1 6-1,-1-2 0,2 7-1,-2 8 0,1-7-1,1 7 1,0 0-2,0 0 1,0-1-312,0 1 0,0-5 309,0 5 1,0-2 1,0 2 0,0-47 0,0 1 0,0 0 1,0-1 0,0 0 0,0-1-3,0 2 0,0-1 2,0 1 0,0-1-4,0 45 1,0 4 0,0-48 1,0-1 0,0 42-4,0 5 0,0-7-1,0-2 1,0 5 0,0 4 0,0-3 0,0-2 1,0-3 0,0-2 1,1 7 1,1 3-1,-2-3 2,2-2 1,-1-3 0,-1-2 0,1 0 0,1 0 1,0-6-121,-2-4 0,0-4 122,0-6 0,0 6 0,0-1 1,0-4 0,0 4 0,0-7 0,0 2 1,0-4 0,0 5 0,0-6-1,0 6 1,0-7 0,0 2 0,0 1 0,0-1 1,0 4-1,0-4 0,0 5 0,0-6 1,1 6 0,0-6 0,0 3-1,1-2 1,-2-2 0,0 6 0,0-1 0,0 2 0,0-2 0,0-4 1,0-1-1,0 7 0,0-2 0,0 2 1,0-4-1,0-6 0,0 0 0,0-1 1,0 1-1,0 0 1,0-5-1,0 0 1,0-2 170,0 2 1,0 3-172,0-3 1,2-3 314,0-2 0,0 1-315,-2-1 1,0 12 134,0-3 0,0 3-135,2-7 1,-1-2-1,0-3 1,0-3-1,-1 3 1,0-4-1,0 0 1,2-1-1,0 0 1,-1-2-1,-1-3 1,0 2 0,0-6 0,2 4-1,0-5 0,0 5 0,-2-4 1,0-1-1,0-5 1,0 1-1,0-1 1,0 0-1,0 1 1,0-7-1,2-4 1,-1 3 0,1-3 0,-2 1-1,0-6 1,0 6-1,0 0 1,0-1-1,0-4 1,0 0 0,0-1 0,0 1-1,0 0 1,0-1 0,0 1 0,0 0-1,0 0 0,0-1 1,0 1 0,0 0-1,0-1 1,0 1-1,0 0 1,0-6-1,0 1 1,0-5-1,0 5 0,0-7 0,0 10 0,0-11 1,1 6-1,1-3 1,-2-3-1,3 4 0,-3-6 1,0 7 0,0-6 0,0 6 0,0-1 0,0-2 0,0 5 0,0-5 0,0 9 0,0-10 0,0 7 0,1-5 0,1 5 0,0-7 0,-2 10 0,0-10 0,0 7 0,0-7 0,0 10 0,0-11 0,0 11 0,0-11 0,0 6 0,0-3 0,0-4 0,0 6 0,0-7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31T12:06:30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90 912 9310,'-7'0'0,"1"0"0,6 0 0,-3 0 0,0 0 0,-1 0 0,-1 0 0,1 0 0,-2-3 0,2-1 0,-2-2 0,3-1 0,-4 1 0,2-3 0,0-2 0,3 2 0,-1-6 0,2 4 0,-1-4 0,-2 2 0,4 0 0,-3 0 0,3 2 0,0 1 0,0 1 0,0-2 0,0 3 0,0-3 0,0 3 0,0-3 0,-3 0 0,2-4 0,-2-2 0,3-2 0,0 0 0,0 2 0,0 2 0,2 4 0,1 0 0,-1 3 0,1-4 0,0 2 0,4-3 0,-1 1 0,0-1 0,4 0 0,-3 0 0,1 0 0,-1 6 0,3-4 0,-3 4 0,5-6 0,-5 0 0,5 3 0,-5-2 0,3 2 0,-1-3 0,1 3 0,3-2 0,2-1 0,-1 0 0,2 0 0,-1 1 0,-1 2 0,1 0 0,-2 0 0,-3 4 0,2-3 0,-2 2 0,3-2 0,-3 2 0,2 1 0,1-4 0,4 3 0,-1-5 0,2 5 0,-4-2 0,2 2 0,-3 1 0,-1 2 0,1-1 0,0 4 0,-3-5 0,2 5 0,-2-4 0,0 1 0,2 1 0,-2-3 0,0 2 0,2 1 0,-2-3 0,3 3 0,0-1 0,0-2 0,0 3 0,-1-1 0,1-2 0,-3 6 0,2-6 0,-2 5 0,3-4 0,-3 4 0,2-5 0,-5 5 0,5-4 0,-4 4 0,1-5 0,0 6 0,-2-6 0,5 2 0,-5-2 0,6 2 0,-6-1 0,5 1 0,-5 1 0,5-3 0,-5 5 0,2-5 0,-2 6 0,-4-3 0,3 3 0,-2 0 0,-1 0 0,3 0 0,-5 0 0,4 3 0,-1 0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31T12:06:02.151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16 2216 9188,'0'8'0,"0"-1"0,0-7 0,0 4 0,-4 0 0,4 4 0,-4-1 0,4 4 0,0 1 0,0 4 0,0-5 0,0 4 0,0 0 0,0 1 0,0 3 0,0-4 0,-3 1 0,2-1 0,-2 0 0,3-3 0,0 3 0,0-7 0,0 7 0,3-4 0,-2 1 0,6 3 0,-6-4 0,4 2 0,-3-2 0,2-1 0,-1 0 0,-2 0 0,6 1 0,-7 1 0,5 3 0,-3-3 0,-1-1 0,3 0 0,-1-1 0,-2 0 0,2 1 0,1 1 0,-4 3 0,7-3 0,-6-1 0,6-7 0,-6 3 0,2-6 0,-3 3 0,3-4 0,2 0 0</inkml:trace>
  <inkml:trace contextRef="#ctx0" brushRef="#br0" timeOffset="1">1592 6156 9103,'-4'4'0,"4"3"0,1-5 0,4 3 0,-2-3 0,2 3 0,-3 1 0,5 1 0,-2 1 0,1-3 0,2 0 0,-4 0 0,6 3 0,-3-1 0,3-1 0,-3-1 0,1 0 0,3 2 0,0 1 0,2 0 0,-2-3 0,-3 0 0,-4-3 0,6 4 0,-5-1 0,6 2 0,-3 1 0,-3 0 0,0-1 0,-3-3 0,4 3 0,-1-2 0,-1-1 0,3 0 0,-2-1 0,2-3 0,0 7 0,1-6 0,0 6 0,-1-3 0,1 1 0,0 0 0,-1-3 0,1 5 0,0-6 0,-1 5 0,1-5 0,-1 3 0,1-1 0,0-2 0,-3 3 0,0-1 0,-3-2 0,4 5 0,-1-4 0,2 3 0,-2-2 0,1 2 0,-5-3-3,6 4-1,1-1 1,0 2-1,3 1 0,-3 0 1,0-1-1,-1 1 0,4-4 1,-2 3-1,2-3 1,-3 4 0,-1-1 1,1-2 1,-3 2-1,0-2 0,-3-2 1,5 4 0,-6-5 0,4 3 0,-3-4 0,1 3 0,1-4 0,-3 0 1,5 0 0,-1 0-1</inkml:trace>
  <inkml:trace contextRef="#ctx0" brushRef="#br0" timeOffset="2">2668 2764 9521,'-7'0'-4,"1"0"2,6 0 2,0 6 0,0 1 0,-2 6 0,1 0 0,-1 0 0,1-1 0,1 3 0,0 0 0,0 0 0,0-2 0,0 0 0,0 0 0,0 0 0,0-1 0,0 1 0,0 0 0,0 2 0,0 0 0,0 1 0,0-1 0,0-2 0,0 2 0,0 1 0,0-1 0,0 0 0,0-2 0,0-1 0,0 1 0,0 2 0,0 0 0,0 0 0,0-2 0,0 2 0,0 0 0,-2 2 0,0-2 0,0 2 0,2-2 0,-3 3 0,1-1 0,0 3-2,2-1 1,-1 4-2,-1-4 1,2 2-1,-3-2 1,3 3-1,0-1 0,0 2 0,0-1 0,0 2-1,0 0 0,0 0-1,0 2 1,0-2-1,0-1 1,-1-1-1,-1 1 1,1 0-1,-1 0 1,1 0-1,1-4 0,0 1 0,0 1 0,0-1 0,0 1 0,0-1 0,0 0 0,2-1 0,1 0 1,-1 0-1,-2 1 1,0-1 0,0 0 0,0 2 0,3 1 0,-3-1 0,2-2 0,-1 1 1,-1-1 0,0 0-1,0 0 1,0 0 0,0-2 1,0 2-1,0-2 1,0-1-1,0 1 1,0 0 0,0 0 0,0 1 0,0-4 0,0 4 0,0-1 1,0 0-1,0 0 0,2-1 0,0 1 1,1 2-1,-3-2 1,0-1-1,0 2 1,0-4-1,0 4 1,0-1-1,0 5 1,0-2 0,0 1 0,2-4 0,0-2 0,0 1-2,-2-1 1,3 0 1,-2 0-1,1 0 1,-1-2-1,1-3 1,-1 1-3,1 2 2,-1 0 1,-1 2-1,0 0 0,0-1-1,0-1 0,0 0 0,0 6 1,0-2 1,0 4-1,0-4 1,0-3-1,0-3 0,0-1 1,1 5-1,1 0 1,-2 0 0,2-2 0,-1 0-1,-1 0 1,1-3-1,1 1 1,-1 0 0,1 1 0,-1 1-1,-1 0 1,0-2-1,0 0-1,2-1 2,-1 6 0,2-3-1,-3 2 1,0-1 0,0-1-1,0 0 0,0-3 0,0 5 1,0-2-1,0 6 1,0 1-1,0-1 1,0 0 1,0 0-1,0-2 1,0-4-1,0-2 1,0-3-1,0 3 0,0 0 1,0 2-1,0-1 1,0-2-1,0 5 0,0-4 1,0 5 0,0-3-1,0-3 1,0 2 0,0-2 0,0 0-1,0 1 1,2-2-1,0 1 1,0-1 0,-2 2 0,0-3-1,0 3 1,0 0 0,1 1-1,1 1 1,-1-3-1,2 5 0,0-4 1,-3 4-1,3-2 0,0 0 1,-2 0-1,1 0 0,-1-6 0,2 4 0,-3-4 0,3 6 0,0 0 1,-2-2-1,1-1 0,-1-5 1,1 7-1,-1-8 0,2 8 0,0-2 0,-3 0 1,3 2-1,0-5 1,-2 6-1,2-6 1,0 2-1,-3 0 1,6-2 0,-5 3-1,4-1 1,-4-2 0,2 2-1,0-2 1,-2 2 0,1-5 0,1 8 0,-2-8 0,2 5 0,0-2 0,-3-1 0,3 0 0,-3 1 0,3-1 0,-2 1 0,2-1 0,-3 0 0,3 1 0,-3-1 0,3 1 0,0-1 0,-2 1 0,1-1 0,-2 0 0,3 1 0,-2-1 0,2-2 0,0 1 0,-3-1 0,3 2 0,0 1 0,-2-1 0,2 1 0,0-1 0,-3 1 0,6-1 0,-5 0 0,2-2 0,-1 2 0,-1-3 0,5 1 0,-5 1 0,1-1 0,1 0 0,-2 1 0,2-1 0,0-1 0,-3 3 0,3-2 0,0-1 0,-2 3 0,4-5 0,-4 4 0,2-4 0,0 2 0,-2 0 0,1-3 0,-2 3 0</inkml:trace>
  <inkml:trace contextRef="#ctx0" brushRef="#br0" timeOffset="3">221 3476 9306,'1'4'0,"4"15"0,-1 4 0,5 2 0,-5-2 0,0 1 0,0 1 0,1 4 0,-4 1 0,4-1 0,-2 0 0,2 1 0,-1 1 0,5 3 0,-4-3 0,5 4 0,-5-9 0,5-2 0,-5 1 0,5 4 0,-6 1 0,6-1 0,-5-1 0,5-4 0,-2 4 0,2-3 0,3 2 0,-3 3 0,1-1 0,-1 1 0,3-1 0,-3 0 0,3 1 0,2-1 0,-5 1 0,-1-1 0,1-4 0,5-1 0,-5 1 0,0 4 0,-2-4 0,1-1 0,3-4 0,-7 4 0,5-6 0,-5 2 0,4-2 0,-4 1 0,7-2 0,-3 2 0,0 3 0,0-3 0,-4 1 0,5-5 0,-2 4 0,2 1 0,3 4 0,-3-4 0,-2 4 0,2-4 0,0 5 0,5-6 0,-6 2 0,1-1 0,-2-2 0,2 7 0,3-7 0,-3 1 0,-2 2 0,2-1 0,-2 1 0,2-1 0,3-4 0,-3 4 0,1 1 0,-1-1 0,3-1 0,-3-4 0,3 0 0,2-1 0,-5 1 0,-1 0 0,1 0 0,5-1 0,-2 6 0,-3-1 0,3 1 0,-3-5 0,3 1 0,1 4 0,1-4 0,0 4 0,-5 1 0,-1-1 0,1-1 0,5-4 0,0 0 0,-1-1 0,1 1 0,0 0 0,-5-1 0,-1 1 0,1 0 0,5 0 0,0-1 0,-1 1 0,-4-5 0,0 0 0,-2-1-2,2 6 0,3 0-2,-3 0 0,-2-1-1,2 1 1,-2-5 0,2 0 0,3-1-1,-3 6 1,-2-5 0,2 0 0,-2-1 0,2 6 1,3 0 0,-3 0 0,-2-6 0,2 1 1,-1 0 0,6 5 0,-5-1 0,0 1 1,-1-2 0,6-3 0,0 3 0,0-3 0,-2 3 1,-4 2 0,5-1 0,-5 1 0,4-5 0,-2-3 0</inkml:trace>
  <inkml:trace contextRef="#ctx0" brushRef="#br0" timeOffset="4">2044 6515 9177,'1'0'0,"18"6"-3,1-1 0,0 5 0,-6-5 1,3 6 0,2-1 0,-1-2 0,7 2 1,-7-5 0,1 5 0,3-5 0,-3 5 0,7-7 0,-1 2 0,-2 1 0,1-1 0,-1 0-1,2-5 1,2 2-1,-2 3 1,-2-4-1,1 4 0,-1-3-1,2-2 1,1 0 0,-7 0 0,6 0-1,-5 0 1,4 0 0,-4 0 0,-1-5 0,-4 0 0,5-1 0,-1 1 1,6 3 0,-6-3 0,3-1 0,-3 1 1,-1-7-1,7 2 1,-6 2-1,6-2 1,-6 2-1,6-2 1,-5-3-1,4 4 0,-1-5 0,2 0 0,1-1 0,-7 0 0,6 6-1,-6-1 1,6 0-1,-5-5 1,4 0-1,-4 1 0,1-1 0,-1 0 1,-4 1 0,4-1 0,-3 0 0,3 1 1,-4-1-1,4 0 1,-4 0 0,-1 1 0,1-1 0,4 0 0,-4 1 0,4-1 0,-4 0 0,-1 0 0,0-1 0,-1-4 0,3 4 0,2-3 0,-2-3 0,2 3 0,-1-6 0,2 6 0,-4-3 0,4 3 0,1-3 0,-1-2 0,-1-4 0,-4 4 0,1-1 0,4-4 0,-4 3 0,4-9 0,-4 4 0,-1 2 0,0-1 0,0 1 0,-1-2 0,1-3 0,-2 2 0,-3-2 0,3 3 0,-3 2 0,3 1 0,1 3 0,0-2 0,-5 2 0,4-3 0,-3-1 0,-2-1 0,2 1 0,-2-5 0,2-1 0,3 1 0,-3 5 0,-2-6 0,2 1 0,-7 0 0,2 4 0,2-1 0,-2-3 0,4 4 0,-4 1 0,2 0 0,-2 4 0,-4-3 0,4-1 0,-1 1 0,1 4 0,-4-4 0,4 3 0,-3 1 0,-2-6 0,5 9 0,0-8 0,-1 3 0,-4-4 0,2 1 0,3-1 0,-3 1 0,2-1 0,-2 1 0,-2 0 0,0-1 0,0 1 0,0 4 0,0 1 0,0 4 0,0-4 0,0 4 0,0-5 0,0 6 0,0-6 0,0 6 0,0-6 0,0 6 0,0-6 0,0 5 0,0-4 0,0-1 0,0-4 0,0 1 0,0 4 0,0-4 0,0 3 0,0 3 0,0-3 0,-2 5 0,-2-4 0,0 4 0,-5-4 0,5 6 0,-1-2 0,-3-1 0,-2 1 0,2 1 0,-2 4 0,2 0 0,-2 1 0,-3-1 0,4 0 0,0-1 0,0-4 0,0 4 0,0-4 0,-5 4 0,5 1 0,1 0 0,-2 1 0,2-1 0,-2 0 0,-2 1 0,7-1 0,-6 0 0,1 1 0,4-1 0,1 0 0,-2 0 0,2 1 0,-5 4 0,6 0 0,-6 0 0,5-4 0,-7 4 0,3 0 0,0 5 0,0-5 0,-1 0 0,-5-3 0,0 4 0,1 0 0,-1 4 0,0 4 0,1-4 0,-1-2 0,0 2 0,0 1 0,1 4 0,-1-5 0,0 0 0,5 0 0,1 5 0,-1 0 0,-5 0 0,0-5 0,1 0 0,-1 0 0,0 0 0,1 0 0,-1-1 0,0 1 0,0 3 0,1-3 0,4-1 0,0 1 0,0-2 0,-4 2 0,-1 4 0,0-4 0,1-2 0,-1 3 0,0-3 0,0 2 0,1 3 0,-1-2 0,5 0 0,0-1 0,1 4 0,-5-7 0,5 3 0,-4 3 0,9-5 0,-5 7 0,5 0 0,-9 0 0,5 0 0,-7 0 0,1 0 0,-1 0 0,0 0 0,5 0 0,1 0 0,-1 0 0,-5 0 0,5 0 0,0 0 0,1 0 0,-6 0 0,2 2 0,3 3 0,-3-3 0,3 3 0,2-4 0,-2-1 0,5 0 0,-5 0 0,1 0 0,-1 0 0,0 0 0,5 0 0,-5 0 0,7 0 0,-3 0 1,-1 0 0,5 0-1,-4 0 1,6 0-1</inkml:trace>
  <inkml:trace contextRef="#ctx0" brushRef="#br0" timeOffset="5">1588 799 9104,'15'-3'0,"10"1"0,-1 2 0,1 0 0,4 0 0,-1 0 0,-3 0 0,2 0 0,-2 0 0,1 0 0,-1 0 0,2 0 0,-2 0 0,-2 5 0,1 0 0,-1 2 0,2-2 0,3-2 0,-4 7 0,-1-2 0,1 2 0,-4 3 0,5-3 0,-6 1 0,6-1 0,-7 3 0,1-3 0,3 3 0,-3 2 0,6-1 0,-6 1 0,1 0 0,-5-1 0,4 1 0,1 0 0,-1 1 0,-4 4 0,0-4 0,0 4 0,-1 1 0,1-1 0,0 6 0,-1-2 0,-4 2 0,0-1 0,0 3 0,5-4 0,-6 7 0,1-1 0,-5 7 0,5-7 0,-5 2 0,5-2 0,-7-1 0,2 1 0,1 4 0,-1 0 0,0 1 0,-5-6 0,2 5 0,3 1 0,-4-1 0,4-5 0,-3 2 0,-2 4 0,5-4 0,0 3 0,-1-1 0,-4 1 0,0-1 0,0 6 0,0-6 0,0 1 0,0 2 0,0-2 0,0 7 0,0-2 0,0-1 0,0 1 0,0-4 0,0 4 0,0-5 0,0 5 0,0-1-2,0 1 1,0 2-4,0-7 1,0 7 0,0-2 0,-3-7 0</inkml:trace>
  <inkml:trace contextRef="#ctx0" brushRef="#br0" timeOffset="6">1604 797 9770,'-8'0'-26,"1"0"24,4 0 2,2 0 0,-6 0 0,7 0 0,-7 0 0,3 0 0,0 0 0,-3 0 0,3 0 0,-3 0 0,3 0 0,-3 0 0,0 0 0,-1 0 0,-3 0 0,1 0 0,-2 3 0,-3 1 0,1 0 0,1 1 0,1-3 0,2 0 0,-2 3 0,1-3 0,-2 3 0,-1-3 0,2 3 0,1-2 0,-2 2 0,4-3 0,-4 3 0,4-3 0,0 3 0,-2-2 0,1 2 0,0-3 0,3 3 0,-3-2 0,0 1 0,1-1 0,1 2 0,0-3 0,-2 3 0,2-2 0,-2 2 0,1-1 0,-1 0 0,1 3 0,-3-2 0,1-1 0,-2 1 0,-1-1 0,2 1 0,1 1 0,-1-1 0,-1 2 0,-4 0 0,0 1 0,2-3 0,3-1 0,0 1 0,-3 3 0,3-3 0,-1 0 0,4-1 0,-4 1 0,2 1 0,-1-1 0,-2 2 0,0 0 0,-3 0 0,-1 1 0,2-1 0,1 0 0,-1 0 0,4-2 0,0 1 0,0-1 0,2 1 0,-2-1 0,1 1 0,-2-1 0,2 2 0,1 0 0,1 1 0,-3-1 0,3 0 0,-1 1 0,-1-1 0,2 0 0,-2 1 0,1-1 0,-1 3 0,-1 0 0,1-1 0,1-1 0,1-1 0,-3 1 0,0 1 0,1 0 0</inkml:trace>
  <inkml:trace contextRef="#ctx0" brushRef="#br0" timeOffset="7">202 1590 9742,'-4'5'0,"-2"4"0,1 3 0,-2-3 0,2 1 0,-1-2 0,-2 0 0,4 1 0,-1 1 0,0 0 0,-3 0 0,1 0 0,2 0 0,0-3 0,4 0 0,-6 1 0,2 2 0,2-5 0,-4 8 0,4-5 0,-2 7 0,-1-3 0,4 1 0,-3-4 0,3 1 0,-3-2 0,2-1 0,-2 0 0,4 1 0,-6 2 0,3 2 0,-2 3 0,1-1 0,1-4 0,1 0 0,2-4 0,-5 5 0,5 0 0,-6 0 0,7 4 0,-7 0 0,6-1 0,-2 1 0,3 0 0,0-1 0,0 1 0,0-3 0,0 1 0,0-1 0,0-1 0,0 3 0,0-6 0,0 6 0,0-5 0,-3 4 0,2-4 0,-2 4 0,3-4 0,0 4 0</inkml:trace>
  <inkml:trace contextRef="#ctx0" brushRef="#br0" timeOffset="8">31 2737 9040,'3'9'0,"-1"6"0,0 0 0,1 1 0,0-1 0,4 3 0,-4-5 0,-1-2 0,2-3 0,0 3 0,0-2 0,0 1 0,-2-1 0,2 2 0,-2-3 0,0 3 0,1-3 0,-1 3 0,3-3 0,-4 7 0,4-5 0,-3 5 0,3-1 0,-4-1 0,1 0 0,1-3 0,-1 1 0,0-3 0,0 4 0,0-1 0,0-2 0,0 3 0,0-1 0,3-2 0,-4 3 0,5-2 0,-3 3 0,1 0 0,2 0 0,-3-1 0,1 1 0,2 3 0,-6-3 0,6 3 0,-5-3 0,4 0-2,-4 0-2,5-3 0,-5 2 0,4-2 1,-1 3 1,-1-1 0,2 1-1,-3 0 0,1-6 1,-1 5-1,-1-5 1,5 6 0,-5-1 1,4 4-1,-1-2 1,-1 1 0,3-5 1,-5 2-1,5-5 1,-6 0 0,3-4 0,-3-3 0</inkml:trace>
  <inkml:trace contextRef="#ctx0" brushRef="#br0" timeOffset="21722">2501 2886 8927,'-7'4'0,"-2"-1"0,8-3 0,-4 2 0,4-1 0,-2 2 0,0-3 0,0 0 0,-1 0 0,-1 0 0,1 0 0,-5 0 0,2 0 0,-6 0 0,6 0 0,-5 0 0,2 0 0,-3-3 0,1 0 0,-4-4 0,2 1 0,-1 2 0,2-1 0,0 3 0,2-2 0,-2 2 0,1-3 0,-3 3 0,2-3 0,0 1 0,0 0 0,0 0 0,1 2 0,-1-2 0,0 2 0,0-3 0,3 1 0,-5-2 0,4-1 0,-4 1 0,2 2 0,3 1 0,-2 0 0,0 2 0,-3-3 0,2 2 0,2 0 0,1 1 0,-3-1 0,0 1 0,0-1 0,0-1 0,0 1 0,-2 0 0,0 2 0,1-2 0,1-1 0,0-1 0,0 2 0,0-2 0,0 2 0,1-3 0,-3 1 0,0-2 0,0 1 0,2 1 0,2 0 0,0 0 0,1-1 0,-3 0 0,0 0 0,0-2 0,0 3 0,1 0 0,-1-1 0,0-1 0,0 2 0,0-1 0,0 2 0,1-2 0,-1 0 0,0 1 0,-2-1 0,0 0 0,0 0 0,2 0 0,-2 0 0,0 1 0,0-2 0,3 2 0,-1-2 0,0 0 0,0-1 0,0 1 0,0 0 0,1-1 0,1 1 0,0-1 0,3 1 0,-3 0 0,0-1 0,-4-2 0,0-2 0,2 2 0,3 0 0,-1 2 0,-2 1 0,3-1 0,-1-2 0,0 2 0,-4-5 0,-2 5 0,-2-5 0,2 5 0,2-6 0,2 6 0,0-1 0,3 4 0,-2-2 0,2 0 0,-3-2 0,3 2 0,-2-2 0,1 2 0,2-2 0,-2 1 0,3 1 0,-7-3 0,4 1 0,-4-3 0,5 3 0,-2-4 0,2 2 0,0-3 0,0 3 0,1-2 0,-1 3 0,-3-2 0,3-1 0,-2 2 0,2-3 0,-3 1 0,1-1 0,-1 0 0,0 0 0,0 0 0,3-2 0,-2 4 0,2-4 0,0 2 0,-2 0 0,5-3 0,-3 3 0,1-3 0,2 3 0,-2-3 0,2 3 0,1 3 0,2-2 0,-1 2 0,1-3 0,0 1 0,0-1 0,2 3 0,-4-2 0,5 2 0,-3-3 0,2 3 0,-3-5 0,1 4 0,-2-7 0,-1 4 0,-1-2 0,2 4 0,-2 2 0,5-2 0,-1 1 0,-2 2 0,3-4 0,-4 1 0,-2-2 0,2-2 0,-5 4 0,5-1 0,-2 0 0,5 3 0,-2-2 0,1 2 0,-1-3 0,-2 3 0,4-2 0,-2 1 0,2 2 0,-4-6 0,4 4 0,-6-4 0,4 2 0,0 2 0,-1 0 0,1 3 0,-1-3 0,1 3 0,-1-3 0,1 2 0,0-1 0,-2 1 0,0-2 0,0 1 0,-3-3 0,4 0 0,-7-2 0,3 0 0,0 0 0,2 2 0,0 1 0,-2-1 0,1 2 0,2 0 0,0 1 0,-3-3 0,1 2 0,0 0 0,-2 3 0</inkml:trace>
  <inkml:trace contextRef="#ctx0" brushRef="#br0" timeOffset="11">2668 2756 9521,'-7'0'-4,"1"0"2,6 0 2,0 6 0,0 1 0,-2 6 0,1 0 0,-1 0 0,1-1 0,1 3 0,0 0 0,0 0 0,0-2 0,0 0 0,0 0 0,0 0 0,0-1 0,0 1 0,0 0 0,0 2 0,0 0 0,0 1 0,0-1 0,0-2 0,0 2 0,0 1 0,0-1 0,0 0 0,0-2 0,0-1 0,0 1 0,0 2 0,0 0 0,0 0 0,0-2 0,0 2 0,0 0 0,-2 2 0,0-2 0,0 2 0,2-2 0,-3 3 0,1-1 0,0 3-2,2-1 1,-1 4-2,-1-4 1,2 2-1,-3-2 1,3 3-1,0-1 0,0 2 0,0-1 0,0 2-1,0 0 0,0 0-1,0 2 1,0-2-1,0-1 1,-1-1-1,-1 1 1,1 0-1,-1 0 1,1 0-1,1-4 0,0 1 0,0 1 0,0-1 0,0 1 0,0-1 0,0 0 0,2-1 0,1 0 1,-1 0-1,-2 1 1,0-1 0,0 0 0,0 2 0,3 1 0,-3-1 0,2-2 0,-1 1 1,-1-1 0,0 0-1,0 0 1,0 0 0,0-2 1,0 2-1,0-2 1,0-1-1,0 1 1,0 0 0,0 0 0,0 1 0,0-4 0,0 4 0,0-1 1,0 0-1,0 0 0,2-1 0,0 1 1,1 2-1,-3-2 1,0-1-1,0 2 1,0-4-1,0 4 1,0-1-1,0 5 1,0-2 0,0 1 0,2-4 0,0-2 0,0 1-2,-2-1 1,3 0 1,-2 0-1,1 0 1,-1-2-1,1-3 1,-1 1-3,1 2 2,-1 0 1,-1 2-1,0 0 0,0-1-1,0-1 0,0 0 0,0 6 1,0-2 1,0 4-1,0-4 1,0-3-1,0-3 0,0-1 1,1 5-1,1 0 1,-2 0 0,2-2 0,-1 0-1,-1 0 1,1-3-1,1 1 1,-1 0 0,1 1 0,-1 1-1,-1 0 1,0-2-1,0 0-1,2-1 2,-1 6 0,2-3-1,-3 2 1,0-1 0,0-1-1,0 0 0,0-3 0,0 5 1,0-2-1,0 6 1,0 1-1,0-1 1,0 0 1,0 0-1,0-2 1,0-4-1,0-2 1,0-3-1,0 3 0,0 0 1,0 2-1,0-1 1,0-2-1,0 5 0,0-4 1,0 5 0,0-3-1,0-3 1,0 2 0,0-2 0,0 0-1,0 1 1,2-2-1,0 1 1,0-1 0,-2 2 0,0-3-1,0 3 1,0 0 0,1 1-1,1 1 1,-1-3-1,2 5 0,0-4 1,-3 4-1,3-2 0,0 0 1,-2 0-1,1 0 0,-1-6 0,2 4 0,-3-4 0,3 6 0,0 0 1,-2-2-1,1-1 0,-1-5 1,1 7-1,-1-8 0,2 8 0,0-2 0,-3 0 1,3 2-1,0-5 1,-2 6-1,2-6 1,0 2-1,-3 0 1,6-2 0,-5 3-1,4-1 1,-4-2 0,2 2-1,0-2 1,-2 2 0,1-5 0,1 8 0,-2-8 0,2 5 0,0-2 0,-3-1 0,3 0 0,-3 1 0,3-1 0,-2 1 0,2-1 0,-3 0 0,3 1 0,-3-1 0,3 1 0,0-1 0,-2 1 0,1-1 0,-2 0 0,3 1 0,-2-1 0,2-2 0,0 1 0,-3-1 0,3 2 0,0 1 0,-2-1 0,2 1 0,0-1 0,-3 1 0,6-1 0,-5 0 0,2-2 0,-1 2 0,-1-3 0,5 1 0,-5 1 0,1-1 0,1 0 0,-2 1 0,2-1 0,0-1 0,-3 3 0,3-2 0,0-1 0,-2 3 0,4-5 0,-4 4 0,2-4 0,0 2 0,-2 0 0,1-3 0,-2 3 0</inkml:trace>
  <inkml:trace contextRef="#ctx0" brushRef="#br0" timeOffset="12">221 3468 9306,'1'4'0,"4"15"0,-1 4 0,5 2 0,-5-2 0,0 1 0,0 1 0,1 4 0,-4 1 0,4-1 0,-2 0 0,2 1 0,-1 1 0,5 3 0,-4-3 0,5 4 0,-5-9 0,5-2 0,-5 1 0,5 4 0,-6 1 0,6-1 0,-5-1 0,5-4 0,-2 4 0,2-3 0,3 2 0,-3 3 0,1-1 0,-1 1 0,3-1 0,-3 0 0,3 1 0,2-1 0,-5 1 0,-1-1 0,1-4 0,5-1 0,-5 1 0,0 4 0,-2-4 0,1-1 0,3-4 0,-7 4 0,5-6 0,-5 2 0,4-2 0,-4 1 0,7-2 0,-3 2 0,0 3 0,0-3 0,-4 1 0,5-5 0,-2 4 0,2 1 0,3 4 0,-3-4 0,-2 4 0,2-4 0,0 5 0,5-6 0,-6 2 0,1-1 0,-2-2 0,2 7 0,3-7 0,-3 1 0,-2 2 0,2-1 0,-2 1 0,2-1 0,3-4 0,-3 4 0,1 1 0,-1-1 0,3-1 0,-3-4 0,3 0 0,2-1 0,-5 1 0,-1 0 0,1 0 0,5-1 0,-2 6 0,-3-1 0,3 1 0,-3-5 0,3 1 0,1 4 0,1-4 0,0 4 0,-5 1 0,-1-1 0,1-1 0,5-4 0,0 0 0,-1-1 0,1 1 0,0 0 0,-5-1 0,-1 1 0,1 0 0,5 0 0,0-1 0,-1 1 0,-4-5 0,0 0 0,-2-1-2,2 6 0,3 0-2,-3 0 0,-2-1-1,2 1 1,-2-5 0,2 0 0,3-1-1,-3 6 1,-2-5 0,2 0 0,-2-1 0,2 6 1,3 0 0,-3 0 0,-2-6 0,2 1 1,-1 0 0,6 5 0,-5-1 0,0 1 1,-1-2 0,6-3 0,0 3 0,0-3 0,-2 3 1,-4 2 0,5-1 0,-5 1 0,4-5 0,-2-3 0</inkml:trace>
  <inkml:trace contextRef="#ctx0" brushRef="#br0" timeOffset="13">2044 6507 9177,'1'0'0,"18"6"-3,1-1 0,0 5 0,-6-5 1,3 6 0,2-1 0,-1-2 0,7 2 1,-7-5 0,1 5 0,3-5 0,-3 5 0,7-7 0,-1 2 0,-2 1 0,1-1 0,-1 0-1,2-5 1,2 2-1,-2 3 1,-2-4-1,1 4 0,-1-3-1,2-2 1,1 0 0,-7 0 0,6 0-1,-5 0 1,4 0 0,-4 0 0,-1-5 0,-4 0 0,5-1 0,-1 1 1,6 3 0,-6-3 0,3-1 0,-3 1 1,-1-7-1,7 2 1,-6 2-1,6-2 1,-6 2-1,6-2 1,-5-3-1,4 4 0,-1-5 0,2 0 0,1-1 0,-7 0 0,6 6-1,-6-1 1,6 0-1,-5-5 1,4 0-1,-4 1 0,1-1 0,-1 0 1,-4 1 0,4-1 0,-3 0 0,3 1 1,-4-1-1,4 0 1,-4 0 0,-1 1 0,1-1 0,4 0 0,-4 1 0,4-1 0,-4 0 0,-1 0 0,0-1 0,-1-4 0,3 4 0,2-3 0,-2-3 0,2 3 0,-1-6 0,2 6 0,-4-3 0,4 3 0,1-3 0,-1-2 0,-1-4 0,-4 4 0,1-1 0,4-4 0,-4 3 0,4-9 0,-4 4 0,-1 2 0,0-1 0,0 1 0,-1-2 0,1-3 0,-2 2 0,-3-2 0,3 3 0,-3 2 0,3 1 0,1 3 0,0-2 0,-5 2 0,4-3 0,-3-1 0,-2-1 0,2 1 0,-2-5 0,2-1 0,3 1 0,-3 5 0,-2-6 0,2 1 0,-7 0 0,2 4 0,2-1 0,-2-3 0,4 4 0,-4 1 0,2 0 0,-2 4 0,-4-3 0,4-1 0,-1 1 0,1 4 0,-4-4 0,4 3 0,-3 1 0,-2-6 0,5 9 0,0-8 0,-1 3 0,-4-4 0,2 1 0,3-1 0,-3 1 0,2-1 0,-2 1 0,-2 0 0,0-1 0,0 1 0,0 4 0,0 1 0,0 4 0,0-4 0,0 4 0,0-5 0,0 6 0,0-6 0,0 6 0,0-6 0,0 6 0,0-6 0,0 5 0,0-4 0,0-1 0,0-4 0,0 1 0,0 4 0,0-4 0,0 3 0,0 3 0,0-3 0,-2 5 0,-2-4 0,0 4 0,-5-4 0,5 6 0,-1-2 0,-3-1 0,-2 1 0,2 1 0,-2 4 0,2 0 0,-2 1 0,-3-1 0,4 0 0,0-1 0,0-4 0,0 4 0,0-4 0,-5 4 0,5 1 0,1 0 0,-2 1 0,2-1 0,-2 0 0,-2 1 0,7-1 0,-6 0 0,1 1 0,4-1 0,1 0 0,-2 0 0,2 1 0,-5 4 0,6 0 0,-6 0 0,5-4 0,-7 4 0,3 0 0,0 5 0,0-5 0,-1 0 0,-5-3 0,0 4 0,1 0 0,-1 4 0,0 4 0,1-4 0,-1-2 0,0 2 0,0 1 0,1 4 0,-1-5 0,0 0 0,5 0 0,1 5 0,-1 0 0,-5 0 0,0-5 0,1 0 0,-1 0 0,0 0 0,1 0 0,-1-1 0,0 1 0,0 3 0,1-3 0,4-1 0,0 1 0,0-2 0,-4 2 0,-1 4 0,0-4 0,1-2 0,-1 3 0,0-3 0,0 2 0,1 3 0,-1-2 0,5 0 0,0-1 0,1 4 0,-5-7 0,5 3 0,-4 3 0,9-5 0,-5 7 0,5 0 0,-9 0 0,5 0 0,-7 0 0,1 0 0,-1 0 0,0 0 0,5 0 0,1 0 0,-1 0 0,-5 0 0,5 0 0,0 0 0,1 0 0,-6 0 0,2 2 0,3 3 0,-3-3 0,3 3 0,2-4 0,-2-1 0,5 0 0,-5 0 0,1 0 0,-1 0 0,0 0 0,5 0 0,-5 0 0,7 0 0,-3 0 1,-1 0 0,5 0-1,-4 0 1,6 0-1</inkml:trace>
  <inkml:trace contextRef="#ctx0" brushRef="#br0" timeOffset="14">1588 791 9104,'15'-3'0,"10"1"0,-1 2 0,1 0 0,4 0 0,-1 0 0,-3 0 0,2 0 0,-2 0 0,1 0 0,-1 0 0,2 0 0,-2 0 0,-2 5 0,1 0 0,-1 2 0,2-2 0,3-2 0,-4 7 0,-1-2 0,1 2 0,-4 3 0,5-3 0,-6 1 0,6-1 0,-7 3 0,1-3 0,3 3 0,-3 2 0,6-1 0,-6 1 0,1 0 0,-5-1 0,4 1 0,1 0 0,-1 1 0,-4 4 0,0-4 0,0 4 0,-1 1 0,1-1 0,0 6 0,-1-2 0,-4 2 0,0-1 0,0 3 0,5-4 0,-6 7 0,1-1 0,-5 7 0,5-7 0,-5 2 0,5-2 0,-7-1 0,2 1 0,1 4 0,-1 0 0,0 1 0,-5-6 0,2 5 0,3 1 0,-4-1 0,4-5 0,-3 2 0,-2 4 0,5-4 0,0 3 0,-1-1 0,-4 1 0,0-1 0,0 6 0,0-6 0,0 1 0,0 2 0,0-2 0,0 7 0,0-2 0,0-1 0,0 1 0,0-4 0,0 4 0,0-5 0,0 5 0,0-1-2,0 1 1,0 2-4,0-7 1,0 7 0,0-2 0,-3-7 0</inkml:trace>
  <inkml:trace contextRef="#ctx0" brushRef="#br0" timeOffset="15">1604 789 9770,'-8'0'-26,"1"0"24,4 0 2,2 0 0,-6 0 0,7 0 0,-7 0 0,3 0 0,0 0 0,-3 0 0,3 0 0,-3 0 0,3 0 0,-3 0 0,0 0 0,-1 0 0,-3 0 0,1 0 0,-2 3 0,-3 1 0,1 0 0,1 1 0,1-3 0,2 0 0,-2 3 0,1-3 0,-2 3 0,-1-3 0,2 3 0,1-2 0,-2 2 0,4-3 0,-4 3 0,4-3 0,0 3 0,-2-2 0,1 2 0,0-3 0,3 3 0,-3-2 0,0 1 0,1-1 0,1 2 0,0-3 0,-2 3 0,2-2 0,-2 2 0,1-1 0,-1 0 0,1 3 0,-3-2 0,1-1 0,-2 1 0,-1-1 0,2 1 0,1 1 0,-1-1 0,-1 2 0,-4 0 0,0 1 0,2-3 0,3-1 0,0 1 0,-3 3 0,3-3 0,-1 0 0,4-1 0,-4 1 0,2 1 0,-1-1 0,-2 2 0,0 0 0,-3 0 0,-1 1 0,2-1 0,1 0 0,-1 0 0,4-2 0,0 1 0,0-1 0,2 1 0,-2-1 0,1 1 0,-2-1 0,2 2 0,1 0 0,1 1 0,-3-1 0,3 0 0,-1 1 0,-1-1 0,2 0 0,-2 1 0,1-1 0,-1 3 0,-1 0 0,1-1 0,1-1 0,1-1 0,-3 1 0,0 1 0,1 0 0</inkml:trace>
  <inkml:trace contextRef="#ctx0" brushRef="#br0" timeOffset="16">202 1582 9742,'-4'5'0,"-2"4"0,1 3 0,-2-3 0,2 1 0,-1-2 0,-2 0 0,4 1 0,-1 1 0,0 0 0,-3 0 0,1 0 0,2 0 0,0-3 0,4 0 0,-6 1 0,2 2 0,2-5 0,-4 8 0,4-5 0,-2 7 0,-1-3 0,4 1 0,-3-4 0,3 1 0,-3-2 0,2-1 0,-2 0 0,4 1 0,-6 2 0,3 2 0,-2 3 0,1-1 0,1-4 0,1 0 0,2-4 0,-5 5 0,5 0 0,-6 0 0,7 4 0,-7 0 0,6-1 0,-2 1 0,3 0 0,0-1 0,0 1 0,0-3 0,0 1 0,0-1 0,0-1 0,0 3 0,0-6 0,0 6 0,0-5 0,-3 4 0,2-4 0,-2 4 0,3-4 0,0 5 0,0-7 0</inkml:trace>
  <inkml:trace contextRef="#ctx0" brushRef="#br0" timeOffset="17">34 2737 9040,'0'1'0,"2"14"0,0 0 0,1 1 0,0-1 0,4 3 0,-4-5 0,-1-2 0,2-3 0,0 3 0,0-2 0,0 1 0,-2-1 0,2 2 0,-2-3 0,0 3 0,1-3 0,-1 3 0,3-3 0,-4 7 0,4-5 0,-3 5 0,3-1 0,-4-1 0,1 0 0,1-3 0,-1 1 0,0-3 0,0 4 0,0-1 0,0-2 0,0 3 0,0-1 0,3-2 0,-4 3 0,5-2 0,-3 3 0,1 0 0,2 0 0,-3-1 0,1 1 0,2 3 0,-6-3 0,6 3 0,-5-3 0,4 0-2,-4 0-2,5-3 0,-5 2 0,4-2 1,-1 3 1,-1-1 0,2 1-1,-3 0 0,1-6 1,-1 5-1,-1-5 1,5 6 0,-5-1 1,4 4-1,-1-2 1,-1 1 0,3-5 1,-5 2-1,5-5 1,-6 0 0,3-4 0,-3-3 0</inkml:trace>
  <inkml:trace contextRef="#ctx0" brushRef="#br0" timeOffset="21721">2501 2878 8927,'-7'4'0,"-2"-1"0,8-3 0,-4 2 0,4-1 0,-2 2 0,0-3 0,0 0 0,-1 0 0,-1 0 0,1 0 0,-5 0 0,2 0 0,-6 0 0,6 0 0,-5 0 0,2 0 0,-3-3 0,1 0 0,-4-4 0,2 1 0,-1 2 0,2-1 0,0 3 0,2-2 0,-2 2 0,1-3 0,-3 3 0,2-3 0,0 1 0,0 0 0,0 0 0,1 2 0,-1-2 0,0 2 0,0-3 0,3 1 0,-5-2 0,4-1 0,-4 1 0,2 2 0,3 1 0,-2 0 0,0 2 0,-3-3 0,2 2 0,2 0 0,1 1 0,-3-1 0,0 1 0,0-1 0,0-1 0,0 1 0,-2 0 0,0 2 0,1-2 0,1-1 0,0-1 0,0 2 0,0-2 0,0 2 0,1-3 0,-3 1 0,0-2 0,0 1 0,2 1 0,2 0 0,0 0 0,1-1 0,-3 0 0,0 0 0,0-2 0,0 3 0,1 0 0,-1-1 0,0-1 0,0 2 0,0-1 0,0 2 0,1-2 0,-1 0 0,0 1 0,-2-1 0,0 0 0,0 0 0,2 0 0,-2 0 0,0 1 0,0-2 0,3 2 0,-1-2 0,0 0 0,0-1 0,0 1 0,0 0 0,1-1 0,1 1 0,0-1 0,3 1 0,-3 0 0,0-1 0,-4-2 0,0-2 0,2 2 0,3 0 0,-1 2 0,-2 1 0,3-1 0,-1-2 0,0 2 0,-4-5 0,-2 5 0,-2-5 0,2 5 0,2-6 0,2 6 0,0-1 0,3 4 0,-2-2 0,2 0 0,-3-2 0,3 2 0,-2-2 0,1 2 0,2-2 0,-2 1 0,3 1 0,-7-3 0,4 1 0,-4-3 0,5 3 0,-2-4 0,2 2 0,0-3 0,0 3 0,1-2 0,-1 3 0,-3-2 0,3-1 0,-2 2 0,2-3 0,-3 1 0,1-1 0,-1 0 0,0 0 0,0 0 0,3-2 0,-2 4 0,2-4 0,0 2 0,-2 0 0,5-3 0,-3 3 0,1-3 0,2 3 0,-2-3 0,2 3 0,1 3 0,2-2 0,-1 2 0,1-3 0,0 1 0,0-1 0,2 3 0,-4-2 0,5 2 0,-3-3 0,2 3 0,-3-5 0,1 4 0,-2-7 0,-1 4 0,-1-2 0,2 4 0,-2 2 0,5-2 0,-1 1 0,-2 2 0,3-4 0,-4 1 0,-2-2 0,2-2 0,-5 4 0,5-1 0,-2 0 0,5 3 0,-2-2 0,1 2 0,-1-3 0,-2 3 0,4-2 0,-2 1 0,2 2 0,-4-6 0,4 4 0,-6-4 0,4 2 0,0 2 0,-1 0 0,1 3 0,-1-3 0,1 3 0,-1-3 0,1 2 0,0-1 0,-2 1 0,0-2 0,0 1 0,-3-3 0,4 0 0,-7-2 0,3 0 0,0 0 0,2 2 0,0 1 0,-2-1 0,1 2 0,2 0 0,0 1 0,-3-3 0,1 2 0,0 0 0,6 8 0</inkml:trace>
  <inkml:trace contextRef="#ctx0" brushRef="#br0" timeOffset="20">2668 2756 9521,'-7'0'-4,"1"0"2,6 0 2,0 6 0,0 1 0,-2 6 0,1 0 0,-1 0 0,1-1 0,1 3 0,0 0 0,0 0 0,0-2 0,0 0 0,0 0 0,0 0 0,0-1 0,0 1 0,0 0 0,0 2 0,0 0 0,0 1 0,0-1 0,0-2 0,0 2 0,0 1 0,0-1 0,0 0 0,0-2 0,0-1 0,0 1 0,0 2 0,0 0 0,0 0 0,0-2 0,0 2 0,0 0 0,-2 2 0,0-2 0,0 2 0,2-2 0,-3 3 0,1-1 0,0 3-2,2-1 1,-1 4-2,-1-4 1,2 2-1,-3-2 1,3 3-1,0-1 0,0 2 0,0-1 0,0 2-1,0 0 0,0 0-1,0 2 1,0-2-1,0-1 1,-1-1-1,-1 1 1,1 0-1,-1 0 1,1 0-1,1-4 0,0 1 0,0 1 0,0-1 0,0 1 0,0-1 0,0 0 0,2-1 0,1 0 1,-1 0-1,-2 1 1,0-1 0,0 0 0,0 2 0,3 1 0,-3-1 0,2-2 0,-1 1 1,-1-1 0,0 0-1,0 0 1,0 0 0,0-2 1,0 2-1,0-2 1,0-1-1,0 1 1,0 0 0,0 0 0,0 1 0,0-4 0,0 4 0,0-1 1,0 0-1,0 0 0,2-1 0,0 1 1,1 2-1,-3-2 1,0-1-1,0 2 1,0-4-1,0 4 1,0-1-1,0 5 1,0-2 0,0 1 0,2-4 0,0-2 0,0 1-2,-2-1 1,3 0 1,-2 0-1,1 0 1,-1-2-1,1-3 1,-1 1-3,1 2 2,-1 0 1,-1 2-1,0 0 0,0-1-1,0-1 0,0 0 0,0 6 1,0-2 1,0 4-1,0-4 1,0-3-1,0-3 0,0-1 1,1 5-1,1 0 1,-2 0 0,2-2 0,-1 0-1,-1 0 1,1-3-1,1 1 1,-1 0 0,1 1 0,-1 1-1,-1 0 1,0-2-1,0 0-1,2-1 2,-1 6 0,2-3-1,-3 2 1,0-1 0,0-1-1,0 0 0,0-3 0,0 5 1,0-2-1,0 6 1,0 1-1,0-1 1,0 0 1,0 0-1,0-2 1,0-4-1,0-2 1,0-3-1,0 3 0,0 0 1,0 2-1,0-1 1,0-2-1,0 5 0,0-4 1,0 5 0,0-3-1,0-3 1,0 2 0,0-2 0,0 0-1,0 1 1,2-2-1,0 1 1,0-1 0,-2 2 0,0-3-1,0 3 1,0 0 0,1 1-1,1 1 1,-1-3-1,2 5 0,0-4 1,-3 4-1,3-2 0,0 0 1,-2 0-1,1 0 0,-1-6 0,2 4 0,-3-4 0,3 6 0,0 0 1,-2-2-1,1-1 0,-1-5 1,1 7-1,-1-8 0,2 8 0,0-2 0,-3 0 1,3 2-1,0-5 1,-2 6-1,2-6 1,0 2-1,-3 0 1,6-2 0,-5 3-1,4-1 1,-4-2 0,2 2-1,0-2 1,-2 2 0,1-5 0,1 8 0,-2-8 0,2 5 0,0-2 0,-3-1 0,3 0 0,-3 1 0,3-1 0,-2 1 0,2-1 0,-3 0 0,3 1 0,-3-1 0,3 1 0,0-1 0,-2 1 0,1-1 0,-2 0 0,3 1 0,-2-1 0,2-2 0,0 1 0,-3-1 0,3 2 0,0 1 0,-2-1 0,2 1 0,0-1 0,-3 1 0,6-1 0,-5 0 0,2-2 0,-1 2 0,-1-3 0,5 1 0,-5 1 0,1-1 0,1 0 0,-2 1 0,2-1 0,0-1 0,-3 3 0,3-2 0,0-1 0,-2 3 0,4-5 0,-4 4 0,2-4 0,0 2 0,-2 0 0,1-3 0,-2 3 0</inkml:trace>
  <inkml:trace contextRef="#ctx0" brushRef="#br0" timeOffset="21">221 3468 9306,'1'4'0,"4"15"0,-1 4 0,5 2 0,-5-2 0,0 1 0,0 1 0,1 4 0,-4 1 0,4-1 0,-2 0 0,2 1 0,-1 1 0,5 3 0,-4-3 0,5 4 0,-5-9 0,5-2 0,-5 1 0,5 4 0,-6 1 0,6-1 0,-5-1 0,5-4 0,-2 4 0,2-3 0,3 2 0,-3 3 0,1-1 0,-1 1 0,3-1 0,-3 0 0,3 1 0,2-1 0,-5 1 0,-1-1 0,1-4 0,5-1 0,-5 1 0,0 4 0,-2-4 0,1-1 0,3-4 0,-7 4 0,5-6 0,-5 2 0,4-2 0,-4 1 0,7-2 0,-3 2 0,0 3 0,0-3 0,-4 1 0,5-5 0,-2 4 0,2 1 0,3 4 0,-3-4 0,-2 4 0,2-4 0,0 5 0,5-6 0,-6 2 0,1-1 0,-2-2 0,2 7 0,3-7 0,-3 1 0,-2 2 0,2-1 0,-2 1 0,2-1 0,3-4 0,-3 4 0,1 1 0,-1-1 0,3-1 0,-3-4 0,3 0 0,2-1 0,-5 1 0,-1 0 0,1 0 0,5-1 0,-2 6 0,-3-1 0,3 1 0,-3-5 0,3 1 0,1 4 0,1-4 0,0 4 0,-5 1 0,-1-1 0,1-1 0,5-4 0,0 0 0,-1-1 0,1 1 0,0 0 0,-5-1 0,-1 1 0,1 0 0,5 0 0,0-1 0,-1 1 0,-4-5 0,0 0 0,-2-1-2,2 6 0,3 0-2,-3 0 0,-2-1-1,2 1 1,-2-5 0,2 0 0,3-1-1,-3 6 1,-2-5 0,2 0 0,-2-1 0,2 6 1,3 0 0,-3 0 0,-2-6 0,2 1 1,-1 0 0,6 5 0,-5-1 0,0 1 1,-1-2 0,6-3 0,0 3 0,0-3 0,-2 3 1,-4 2 0,5-1 0,-5 1 0,4-5 0,-2-3 0</inkml:trace>
  <inkml:trace contextRef="#ctx0" brushRef="#br0" timeOffset="22">2044 6507 9177,'1'0'0,"18"6"-3,1-1 0,0 5 0,-6-5 1,3 6 0,2-1 0,-1-2 0,7 2 1,-7-5 0,1 5 0,3-5 0,-3 5 0,7-7 0,-1 2 0,-2 1 0,1-1 0,-1 0-1,2-5 1,2 2-1,-2 3 1,-2-4-1,1 4 0,-1-3-1,2-2 1,1 0 0,-7 0 0,6 0-1,-5 0 1,4 0 0,-4 0 0,-1-5 0,-4 0 0,5-1 0,-1 1 1,6 3 0,-6-3 0,3-1 0,-3 1 1,-1-7-1,7 2 1,-6 2-1,6-2 1,-6 2-1,6-2 1,-5-3-1,4 4 0,-1-5 0,2 0 0,1-1 0,-7 0 0,6 6-1,-6-1 1,6 0-1,-5-5 1,4 0-1,-4 1 0,1-1 0,-1 0 1,-4 1 0,4-1 0,-3 0 0,3 1 1,-4-1-1,4 0 1,-4 0 0,-1 1 0,1-1 0,4 0 0,-4 1 0,4-1 0,-4 0 0,-1 0 0,0-1 0,-1-4 0,3 4 0,2-3 0,-2-3 0,2 3 0,-1-6 0,2 6 0,-4-3 0,4 3 0,1-3 0,-1-2 0,-1-4 0,-4 4 0,1-1 0,4-4 0,-4 3 0,4-9 0,-4 4 0,-1 2 0,0-1 0,0 1 0,-1-2 0,1-3 0,-2 2 0,-3-2 0,3 3 0,-3 2 0,3 1 0,1 3 0,0-2 0,-5 2 0,4-3 0,-3-1 0,-2-1 0,2 1 0,-2-5 0,2-1 0,3 1 0,-3 5 0,-2-6 0,2 1 0,-7 0 0,2 4 0,2-1 0,-2-3 0,4 4 0,-4 1 0,2 0 0,-2 4 0,-4-3 0,4-1 0,-1 1 0,1 4 0,-4-4 0,4 3 0,-3 1 0,-2-6 0,5 9 0,0-8 0,-1 3 0,-4-4 0,2 1 0,3-1 0,-3 1 0,2-1 0,-2 1 0,-2 0 0,0-1 0,0 1 0,0 4 0,0 1 0,0 4 0,0-4 0,0 4 0,0-5 0,0 6 0,0-6 0,0 6 0,0-6 0,0 6 0,0-6 0,0 5 0,0-4 0,0-1 0,0-4 0,0 1 0,0 4 0,0-4 0,0 3 0,0 3 0,0-3 0,-2 5 0,-2-4 0,0 4 0,-5-4 0,5 6 0,-1-2 0,-3-1 0,-2 1 0,2 1 0,-2 4 0,2 0 0,-2 1 0,-3-1 0,4 0 0,0-1 0,0-4 0,0 4 0,0-4 0,-5 4 0,5 1 0,1 0 0,-2 1 0,2-1 0,-2 0 0,-2 1 0,7-1 0,-6 0 0,1 1 0,4-1 0,1 0 0,-2 0 0,2 1 0,-5 4 0,6 0 0,-6 0 0,5-4 0,-7 4 0,3 0 0,0 5 0,0-5 0,-1 0 0,-5-3 0,0 4 0,1 0 0,-1 4 0,0 4 0,1-4 0,-1-2 0,0 2 0,0 1 0,1 4 0,-1-5 0,0 0 0,5 0 0,1 5 0,-1 0 0,-5 0 0,0-5 0,1 0 0,-1 0 0,0 0 0,1 0 0,-1-1 0,0 1 0,0 3 0,1-3 0,4-1 0,0 1 0,0-2 0,-4 2 0,-1 4 0,0-4 0,1-2 0,-1 3 0,0-3 0,0 2 0,1 3 0,-1-2 0,5 0 0,0-1 0,1 4 0,-5-7 0,5 3 0,-4 3 0,9-5 0,-5 7 0,5 0 0,-9 0 0,5 0 0,-7 0 0,1 0 0,-1 0 0,0 0 0,5 0 0,1 0 0,-1 0 0,-5 0 0,5 0 0,0 0 0,1 0 0,-6 0 0,2 2 0,3 3 0,-3-3 0,3 3 0,2-4 0,-2-1 0,5 0 0,-5 0 0,1 0 0,-1 0 0,0 0 0,5 0 0,-5 0 0,7 0 0,-3 0 1,-1 0 0,5 0-1,-4 0 1,6 0-1</inkml:trace>
  <inkml:trace contextRef="#ctx0" brushRef="#br0" timeOffset="23">1588 791 9104,'15'-3'0,"10"1"0,-1 2 0,1 0 0,4 0 0,-1 0 0,-3 0 0,2 0 0,-2 0 0,1 0 0,-1 0 0,2 0 0,-2 0 0,-2 5 0,1 0 0,-1 2 0,2-2 0,3-2 0,-4 7 0,-1-2 0,1 2 0,-4 3 0,5-3 0,-6 1 0,6-1 0,-7 3 0,1-3 0,3 3 0,-3 2 0,6-1 0,-6 1 0,1 0 0,-5-1 0,4 1 0,1 0 0,-1 1 0,-4 4 0,0-4 0,0 4 0,-1 1 0,1-1 0,0 6 0,-1-2 0,-4 2 0,0-1 0,0 3 0,5-4 0,-6 7 0,1-1 0,-5 7 0,5-7 0,-5 2 0,5-2 0,-7-1 0,2 1 0,1 4 0,-1 0 0,0 1 0,-5-6 0,2 5 0,3 1 0,-4-1 0,4-5 0,-3 2 0,-2 4 0,5-4 0,0 3 0,-1-1 0,-4 1 0,0-1 0,0 6 0,0-6 0,0 1 0,0 2 0,0-2 0,0 7 0,0-2 0,0-1 0,0 1 0,0-4 0,0 4 0,0-5 0,0 5 0,0-1-2,0 1 1,0 2-4,0-7 1,0 7 0,0-2 0,-3-7 0</inkml:trace>
  <inkml:trace contextRef="#ctx0" brushRef="#br0" timeOffset="24">1604 789 9770,'-8'0'-26,"1"0"24,4 0 2,2 0 0,-6 0 0,7 0 0,-7 0 0,3 0 0,0 0 0,-3 0 0,3 0 0,-3 0 0,3 0 0,-3 0 0,0 0 0,-1 0 0,-3 0 0,1 0 0,-2 3 0,-3 1 0,1 0 0,1 1 0,1-3 0,2 0 0,-2 3 0,1-3 0,-2 3 0,-1-3 0,2 3 0,1-2 0,-2 2 0,4-3 0,-4 3 0,4-3 0,0 3 0,-2-2 0,1 2 0,0-3 0,3 3 0,-3-2 0,0 1 0,1-1 0,1 2 0,0-3 0,-2 3 0,2-2 0,-2 2 0,1-1 0,-1 0 0,1 3 0,-3-2 0,1-1 0,-2 1 0,-1-1 0,2 1 0,1 1 0,-1-1 0,-1 2 0,-4 0 0,0 1 0,2-3 0,3-1 0,0 1 0,-3 3 0,3-3 0,-1 0 0,4-1 0,-4 1 0,2 1 0,-1-1 0,-2 2 0,0 0 0,-3 0 0,-1 1 0,2-1 0,1 0 0,-1 0 0,4-2 0,0 1 0,0-1 0,2 1 0,-2-1 0,1 1 0,-2-1 0,2 2 0,1 0 0,1 1 0,-3-1 0,3 0 0,-1 1 0,-1-1 0,2 0 0,-2 1 0,1-1 0,-1 3 0,-1 0 0,1-1 0,1-1 0,1-1 0,-3 1 0,0 1 0,1 0 0</inkml:trace>
  <inkml:trace contextRef="#ctx0" brushRef="#br0" timeOffset="25">202 1582 9742,'-4'5'0,"-2"4"0,1 3 0,-2-3 0,2 1 0,-1-2 0,-2 0 0,4 1 0,-1 1 0,0 0 0,-3 0 0,1 0 0,2 0 0,0-3 0,4 0 0,-6 1 0,2 2 0,2-5 0,-4 8 0,4-5 0,-2 7 0,-1-3 0,4 1 0,-3-4 0,3 1 0,-3-2 0,2-1 0,-2 0 0,4 1 0,-6 2 0,3 2 0,-2 3 0,1-1 0,1-4 0,1 0 0,2-4 0,-5 5 0,5 0 0,-6 0 0,7 4 0,-7 0 0,6-1 0,-2 1 0,3 0 0,0-1 0,0 1 0,0-3 0,0 1 0,0-1 0,0-1 0,0 3 0,0-6 0,0 6 0,0-5 0,-3 4 0,2-4 0,-2 4 0,3-4 0,0 5 0,0-7 0</inkml:trace>
  <inkml:trace contextRef="#ctx0" brushRef="#br0" timeOffset="26">34 2737 9040,'0'1'0,"2"14"0,0 0 0,1 1 0,0-1 0,4 3 0,-4-5 0,-1-2 0,2-3 0,0 3 0,0-2 0,0 1 0,-2-1 0,2 2 0,-2-3 0,0 3 0,1-3 0,-1 3 0,3-3 0,-4 7 0,4-5 0,-3 5 0,3-1 0,-4-1 0,1 0 0,1-3 0,-1 1 0,0-3 0,0 4 0,0-1 0,0-2 0,0 3 0,0-1 0,3-2 0,-4 3 0,5-2 0,-3 3 0,1 0 0,2 0 0,-3-1 0,1 1 0,2 3 0,-6-3 0,6 3 0,-5-3 0,4 0-2,-4 0-2,5-3 0,-5 2 0,4-2 1,-1 3 1,-1-1 0,2 1-1,-3 0 0,1-6 1,-1 5-1,-1-5 1,5 6 0,-5-1 1,4 4-1,-1-2 1,-1 1 0,3-5 1,-5 2-1,5-5 1,-6 0 0,3-4 0,-3-3 0</inkml:trace>
  <inkml:trace contextRef="#ctx0" brushRef="#br0" timeOffset="21720">2501 2878 8927,'-7'4'0,"-2"-1"0,8-3 0,-4 2 0,4-1 0,-2 2 0,0-3 0,0 0 0,-1 0 0,-1 0 0,1 0 0,-5 0 0,2 0 0,-6 0 0,6 0 0,-5 0 0,2 0 0,-3-3 0,1 0 0,-4-4 0,2 1 0,-1 2 0,2-1 0,0 3 0,2-2 0,-2 2 0,1-3 0,-3 3 0,2-3 0,0 1 0,0 0 0,0 0 0,1 2 0,-1-2 0,0 2 0,0-3 0,3 1 0,-5-2 0,4-1 0,-4 1 0,2 2 0,3 1 0,-2 0 0,0 2 0,-3-3 0,2 2 0,2 0 0,1 1 0,-3-1 0,0 1 0,0-1 0,0-1 0,0 1 0,-2 0 0,0 2 0,1-2 0,1-1 0,0-1 0,0 2 0,0-2 0,0 2 0,1-3 0,-3 1 0,0-2 0,0 1 0,2 1 0,2 0 0,0 0 0,1-1 0,-3 0 0,0 0 0,0-2 0,0 3 0,1 0 0,-1-1 0,0-1 0,0 2 0,0-1 0,0 2 0,1-2 0,-1 0 0,0 1 0,-2-1 0,0 0 0,0 0 0,2 0 0,-2 0 0,0 1 0,0-2 0,3 2 0,-1-2 0,0 0 0,0-1 0,0 1 0,0 0 0,1-1 0,1 1 0,0-1 0,3 1 0,-3 0 0,0-1 0,-4-2 0,0-2 0,2 2 0,3 0 0,-1 2 0,-2 1 0,3-1 0,-1-2 0,0 2 0,-4-5 0,-2 5 0,-2-5 0,2 5 0,2-6 0,2 6 0,0-1 0,3 4 0,-2-2 0,2 0 0,-3-2 0,3 2 0,-2-2 0,1 2 0,2-2 0,-2 1 0,3 1 0,-7-3 0,4 1 0,-4-3 0,5 3 0,-2-4 0,2 2 0,0-3 0,0 3 0,1-2 0,-1 3 0,-3-2 0,3-1 0,-2 2 0,2-3 0,-3 1 0,1-1 0,-1 0 0,0 0 0,0 0 0,3-2 0,-2 4 0,2-4 0,0 2 0,-2 0 0,5-3 0,-3 3 0,1-3 0,2 3 0,-2-3 0,2 3 0,1 3 0,2-2 0,-1 2 0,1-3 0,0 1 0,0-1 0,2 3 0,-4-2 0,5 2 0,-3-3 0,2 3 0,-3-5 0,1 4 0,-2-7 0,-1 4 0,-1-2 0,2 4 0,-2 2 0,5-2 0,-1 1 0,-2 2 0,3-4 0,-4 1 0,-2-2 0,2-2 0,-5 4 0,5-1 0,-2 0 0,5 3 0,-2-2 0,1 2 0,-1-3 0,-2 3 0,4-2 0,-2 1 0,2 2 0,-4-6 0,4 4 0,-6-4 0,4 2 0,0 2 0,-1 0 0,1 3 0,-1-3 0,1 3 0,-1-3 0,1 2 0,0-1 0,-2 1 0,0-2 0,0 1 0,-3-3 0,4 0 0,-7-2 0,3 0 0,0 0 0,2 2 0,0 1 0,-2-1 0,1 2 0,2 0 0,0 1 0,-3-3 0,1 2 0,0 0 0,6 8 0</inkml:trace>
  <inkml:trace contextRef="#ctx0" brushRef="#br0" timeOffset="21719">1005 278 9541,'1'-1'0,"12"-6"0,0 1 0,2 0 0,0 2 0,0-2 0,-2 2 0,0-1 0,-1 0 0,1 0 0,0 0 0,0 0 0,0 1 0,0-2 0,0 2 0,2-2 0,0 0 0,0-1 0,-2 1 0,0 1 0,0-1 0,2 1 0,0-4 0,2 4 0,-2 1 0,2-1 0,-2-1 0,2-1 0,-2 1 0,3 2 0,-3-1 0,2 2 0,-2-1 0,2-2 0,-2 2 0,1 0 0,-1 0 0,-1 0 0,1 0 0,1-2 0,1 2 0,0 0 0,0 0 0,0 0 0,2 0 0,2-1 0,-1 3 0,0-3 0,-3 1 0,2 1 0,0 1 0,-1-1 0,-1 0 0,-3 1 0,1 2 0,0-2 0,0 0 0,-1 0 0,3 2 0,-3-1 0,1-1 0,1 1 0,-1-1 0,2 1 0,-2 1 0,1 0 0,-1-2 0,-1 1 0,1-1 0,-1 1 0,-2 1 0,1 0 0,0 0 0,0 0 0,0 0 0,0 0 0,0 0 0,0 0 0,0 0 0,0 0 0,2 0 0,-1-1 0,1-1 0,-2 1 0,0-1 0,1 2 0,1 0 0,-1 0 0,1 0 0,-2 0 0,0 0 0,1 0 0,1 0 0,-4 0 0,2 0 0,-1 0 0,1 0 0,0 0 0,2 0 0,-1 0 0,1 0 0,-4 0 0,0 0 0,0 0 0,2 0 0,0 0 0,-1 0 0,-1 0 0,0 0 0,0 0 0,2 0 0,-3 2 0,5-1 0,-5 3 0,5-2 0,-3-1 0,-1 1 0,-4 1 0,9-2 0,-3 5 0,6-6 0,0 5 0,-2-2 0,-3 1 0,-3-2 0,-3 2 0,3-1 0,0-1 0,4 1 0,2 0 0,2 6 0,-2-2 0,-2-1 0,-4 1 0,1-4 0,-2 4 0,0-4 0,5 3 0,-2-2 0,4 2 0,-1-2 0,-1 1 0,0 0 0,0-2 0,-2 2 0,0-4 0,2 5 0,0-2 0,0 0 0,-2 0 0,-3 0 0,1 0 0,0 2 0,4-3 0,0 4 0,-2-2 0,-2 0 0,-1 0 0,9 2 0,-3 0 0,4 2 0,-4-3 0,-3-2 0,2 2 0,0-2 0,0 2 0,-2 1 0,0-1 0,0 0 0,2 1 0,0-1 0,-2 1 0,-2-1 0,-1 1 0,0 2 0,3-2 0,-1 5 0,4 0 0,1 1 0,-1-1 0,-3-4 0,0 0 0,0 0 0,0 0 0,2 1 0,1-2 0,1 1 0,1 0 0,-3 1 0,1-2 0,-1 2 0,1 0 0,1 0 0,0-1 0,-2-1 0,-1 0 0,3 1 0,0-1 0,0 2 0,1 0 0,0 0 0,0 0 0,2 0 0,-2 0 0,-1 2 0,2 0 0,-2-2 0,2 2 0,0 0 0,-2-1 0,1 1 0,-3-1 0,2 1 0,0 1 0,2-1 0,0 0 0,-2 0 0,2 1 0,-2-1 0,-1 1 0,2 1 0,-2-2 0,1-1 0,-1 0 0,-3 1 0,2 1-1,0-1 0,1 1 0,-1-2 1,-2 2-1,2-1 1,2 1-1,0 1 1,-1 0-1,-1 0 1,1-2-1,-1 0 0,3 0 0,-1 4 0,-1-1-1,-1 1 1,-2-2-1,0 0 1,0 0-1,0 0 1,-1 0 0,-1 0 0,1 0 0,-1 0 0,1-1 0,1 1 1,0 0-1,0 0 1,0 0-1,2 0 1,-1 0-1,1 0 0,-2 0 0,0-1 0,2 1 0,-2 0 0,2 0-1,-4 0 0,3 0 0,-4 0 1,2 0 0,-1 0 0,1-1-1,-1 1 1,1 0 0,3 2 0,0 0 1,0 3-1,-2-3 1,0 0-1,0-2 1,-1-1-1,-2 1 1,3 0-2,-3 0 1,0 1-1,1 1 1,-2-2-1,1 2 1,-1-1-1,2-1 1,-3 0-1,3 0 1,-3 0-1,1-1 1,0 1 0,0 0 0,1-2 0,-1 0 1,2-1-1,-3 3 0,4 0 1,-1 2-1,2 0 1,1 0-1,-6-2 0,2 0 0,-2 0 0,-1 0 0,2 0 0,-1 0-1,0 0 1,0 0-1,0-1 0,2 1 1,-1 2 0,2 0 0,1 3 0,-4-3 0,1 0-1,-3-2 1,1-1 0,-1 1 0,1 0 0,-1 0 0,1 2-1,-1 0 1,1 0-1,2-2 1,-2 0-1,2 0 1,-4 1 0,-1 1 0,1-2 0,3 2 0,-3-1 0,2-1 0,-2 0 0,1-1 1,1 2-1,-1 1 1,1-1-1,-1 1 0,1-2 0,-1 0 1,1 2-2,2 0 1,-2 0-1,2-2 1,-2 0-1,-1 0 1,-2 0-1,1 0 0,-1 0 0,2 0 1,-1 0-1,-1-1 1,0 2-1,3 1 1,-3-1 0,0 1 0,0 1-1,0-1 1,1 0-1,-3 0 1,3 0-1,-3 2 0,2-3 0,-2 1 1,3 1-1,-3-1 0,2 2 0,-2-2 1,1 0 0,-1-2 0,1 1-1,1 1 1,1-2 0,-2 2 0,1-1 0,-2-1 1,2 2-1,-2 0 0,3 1-1,-3-1 1,2-2 0,-2 3 0,1-2-1,-1 1 1,0-2 0,2 3 0,-2-3 0,0 0 0,-1 1 0,1 1 1,0-2-1,2 2 0,-3 1 0,2-1 1,-2 2-1,1-2 1,-1 1-1,1-1 0,-1-1 0,-1 4 0,0-3-1,0 2 1,0-3-1,0 1 1,0-1 0,0-1 0,0 2 0,0 0 0,0 0 0,0-2 0,0 0 0,0 0 1,-2 2-1,-1 0 1,1 0-1,2-2 0,0-1 0,0 1 0,0 0-1,-3 0 1,3 0-1,-2 0 1,1-2-1,1-1 1,-2 1-2,0 2 1,-1 0 1,1 3 0,-1-1-1,-2 3 1,0-3 1,2 0-1,-2 1 1,0-1-1,3-3 0,-3 1-1,1 0 1,0 0-1,0 0 1,2 0-1,-2 0 1,2 0-1,-3 0 0,4-1 0,-1 1 0,-1 0 0,1 0 1,0-2-1,2 0 1,0-3-2,0 3 0,-3 0 1,2 4 0,-2 2 0,3 2 1,-2-2 0,0-2 0,0-4-2,2 0 0,0-3 1,-3 7 0,-1-4-1,-2 4-1,2-2 2,-2 3 1,3-2-2,-4 1 0,4-2 1,-3 3 1,2 1 0,-1 1 0,0-1 0,2-3 0,1-3 0,0-2 0,-2 4 1,2-4-1,-2 4 0,0-1-1,0 0 1,-2 1 0,2 0 0,-1 0 0,0 0 0,0 0 0,0 0 0,0 0 0,-2 0 0,1-3-1,-1 1 1,4 0 1,-5 4 0,1 0 0,2-2-1,0-2 1,1-1 0,-2 3 0,1-1 0,1 1-1,0-2 1,-5 7 0,0-3 0,3 0-1,2-2 0,0-2 0,0-1 0,-1-1 0,3 2 0,-3-3-2,0 3 1,3-3 1,-4 7 0,2-4 0,-2 4 0,0-4-2,2 0 1,-2-3 0,2 4 0,-2-2 2,0 0 0,-1-1 0,1-2 0</inkml:trace>
  <inkml:trace contextRef="#ctx0" brushRef="#br0" timeOffset="31">2987 6748 8866,'7'0'0,"-2"0"0,-5 0 0,6 5 0,-5 2 0,4 9 0,-5 1 0,4 0 0,0-1 0,5 3 0,-6 2 0</inkml:trace>
  <inkml:trace contextRef="#ctx0" brushRef="#br0" timeOffset="24417">4743 5681 9233,'4'-5'0,"3"-5"0,0 0 0,1-3 0,-1 0 0,0 2 0,1-1 0,-3 0 0,0 0 0,0-1 0,2 3 0,-1 0 0,-1 0 0,2 2 0,-3-6 0,3 5 0,-2-1 0,0 2 0,0 1 0,2-3 0,1 0 0,-3 1 0,0 1 0,0 1 0,2-3 0,0 0 0,-2 1 0,0 1 0,-3 1 0,3-1 0,0 1 0,3 0 0,-1-4 0,0 0 0,1-1 0,-1 2 0,0-1 0,1 3 0,-1-3 0,1 1 0,-1 1 0,0-5 0,1 6 0,-1-2 0,-2 2 0,0 1 0,-3 0 0,3-1 0,-2 3 0,1 0 0,-2 0 0,5-2 0,-2 0 0,-1 2 0,1 0 0,-3 0 0,3-2 0,-3 2 0,3 0 0,0 3 0,3-8 0,-1 2 0,0-3 0,1-3 0,-1 2 0,-2 1 0,0 1 0,-3 2 0,3 1 0,-2 2 0,2 0 0,-3 0 0,3-2 0,-3 2 0,3 0 0,-2 0 0,2-3 0,-4 1 0,6 0 0,-2-1 0,1 1 0,2 0 0,-1-1 0,-2 3 0,0 1 0,-4-1 0,6-3 0,-3 1 0,0 0 0,3-1 0,-3 1 0,0-1 0,2 1 0,-2 0 0,4 3 0,-4-3 0,2 3 0,-4-1 0,3 0 0,-3 4 0,1-6 0,-3 6 0,0-5 0,3 5 0,-2-6 0,2 3 0,1 0 0,-4-2 0,4 2 0,-1-1 0,1-1 0,0 2 0,3 0 0,-7-3 0,7 3 0,-6 0 0,5-3 0,-5 7 0,6-7 0,-6 6 0,2-2 0,-3 0 0,0 2 0,-7 4 0,-1 5 0</inkml:trace>
  <inkml:trace contextRef="#ctx0" brushRef="#br0" timeOffset="32669">3037 6775 9533,'-4'10'0,"1"2"0,3-2 0,0 5 0,0 0 0,0 0 0,0-2 0,1 0 0,1 0 0,-1-1 0,4 7 0,2-2 0,0 5 0,5-6 0,-3 0 0,2-3 0,-2-6 0,1 4 0,0-3 0,2 2 0,1-1 0,0-3 0,0 0 0,0-2 0,-3-1 0,5 0 0,-2-2 0,6 2 0,-2-3 0,-2 2 0,0-1 0,0 1 0,0-1 0,0-1 0,0 0 0,0 0 0,0 0 0,0 0 0,0 0 0,-2-2 0,0 0 0,0 0 0,2-1 0,1-1 0,1-2 0,-3-1 0,-4 1 0,-1 2 0,2-1 0,-1 0 0,3-3 0,-2 1 0,-1-2 0,1 2 0,4-2 0,0 1 0,-2-1 0,-2 3 0,-3-1 0,3 1 0,-3 0 0,3-1 0,0 1 0,4-3 0,1-1 0,1-3 0,-3 3 0,-4 1 0,0 1 0,1 0 0,2 0 0,0-3 0,-3 3 0,3 0 0,-1-1 0,1 0 0,-1-2 0,1 3 0,0-4 0,2 2 0,0-2 0,-2 1 0,-3 0 0,0 1 0,1-3 0,1 2 0,-4 0 0,4 1 0,-2-3 0,2 0 0,-2 0 0,2 0 0,-1 1 0,1-1 0,1 0 0,0 0 0,3-3 0,-1 1 0,2 0 0,-4 0 0,1 5 0,-4-2 0,4 2 0,-5-2 0,2 1 0,-2 2 0,0-4 0,1 1 0,3-2 0,0-4 0,0 4 0,0-4 0,0 3 0,-1 0 0,-2 2 0,2 4 0,1-4 0,-2 3 0,4-5 0,-8 5 0,2 0 0,1-2 0,-3-1 0,5-1 0,-5-1 0,5-1 0,-5 2 0,5-1 0,-5-1 0,3 2 0,-4 2 0,1 0 0,-1 2 0,0-3 0,1 3 0,-4-2 0,3 5 0,-2-6 0,5 3 0,-5 0 0,5-2 0,-6 5 0,4-2 0,-4 3 0,3-1 0,-5 1 0,4-1 0,-4 1 0,5-1 0,-3 1 0,1-3 0,2 2 0,-3-5 0,1 4 0,1-1 0,-1 0 0,0 2 0,1-3 0,-1 4 0,-1 0 0,0-1 0,0 1 0,-2 2 0,5-1 0,-6 4 0,6-5 0,-5 5 0,4-4 0,-4 4 0,5-2 0,-6 0 0,3 0 0,0-4 0,-2 4 0,5-3 0,-6 3 0,3-4 0,0 1 0,-2-1 0,2 1 0,-1-1 0,-1 1 0,5 0 0,-5-1 0,4-2 0,-1 2 0,-1-2 0,3 2 0,-2 4 0,2-3 0,-2 5 0,1-2 0,-4 0 0,2 3 0,0-3 0,-3 0 0,3 2 0,0-4 0,-2 1 0,2-2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31T12:09:01.590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746 0 9458,'13'7'0,"-1"4"0,6-4 0,-4 6 0,8-1 0,-6 1 0,1-1 0,0 0 0,-1 1 0,1-5 0,-5 0 0,1 1 0,3 3 0,1 1 0,-5-5 0,-4 0 0,1 0 0,7 5 0,1-1 0,-1-5 0,-3 10 0,5-9 0,3 9 0,-3-3 0,4-2 0,-6 0 0,-3 1 0,-5-1 0,0-3 0,5-1 0,-5 0 0,0 5 0,-4-1 0,5 0 0,-7-5 0,9 10 0,-9-9 0,5 10 0,-3-5 0,-3-7 0,5 5 0,-6 2 0,5 1 0,-2 4 0,5-6 0,-5 1 0,8 5 0,-8-1 0,5 4 0,-5-8 0,8 3 0,-4-2 0,0 11 0,4-6 0,-8 3 0,5-5 0,-5-6 0,2 6 0,-5-9 0,0 10 0,0 0 0,0-4 0,0 9 0,0-9 0,0 9-1,0-9-3,0 10 0,0-5-1,0 6 0,0-6 0,0 5-1,0-5 0,0 6 0,0 0 0,0 0 0,0-1 1,0 1 0,0 0 1,-5 0 0,3 0 2,-3-6 1,3 3-1,-2-5-1,3-1 1,-5 2 1,1-4 0,-2 10 0,-1-6-1,-1 2 1,7-2-1,-9 0 0,-2-4 0,-1 10 1,-4-5 0,6 4 0,-1-2 0,5-3 0,0-6 0,4 1-2,-5-1 2,1 1 0,-4 3-1,-1 1 1,1 0 0,-1-5 0,5 0 0,0 1 0,0-1 0,-5 1 1,5-1-1,0 1 1,3-1-1,-3 0 1,0 1 0,-5 3 0,1 1 0,4 0 0,-1-5 0,5 0 0,-4 1 0,5-1 0,-8 1 0,3-1 0,1 1 0,-1-1 0,-1 0-1,-3 1 0,0 3 0,-1 1 1,5 0-3,0-5 2,-1 0 0,-3 9-2,-1 0 1,1 0 0,0-5 0,-1 1 1,1-1-1,-1-3 0,5-1-1,0 1 1,-1-1 0,-7 0-1,-1 1 2,1-1 0,-1 1 0,1-1 0,-1-3 0,5-1 1,-1 0-1,1 5 0,-1-7 1,1 5 0,-1-2 0,1 2 0,-6 1 0,4 6 0,-9-4 0,9 9 0,-10-9 0,11 8 0,-4-5 0,3 0 0,2 1 0,-6-5 0,4 9 0,-3-5 0,4 0 0,0-5 0,5 0-1,0 1-1,-1-1 1,-3 5 0,-1-1 0,1 1-2,0-5 0,5 1 0,-10-1 0,9 6 0,-10-4 0,5 10 1,1-11 0,0 5 1,-1 0 0,1-4 1,-1 4 0,1 0 0,-1-4 0,5 4 0,0-6 0,5-5 0,-8 4 0,10-4 0,-10 6 0,9-1 0,-9 0 0,10 1 0,-10-1 0,8 1 0,-5-1 0,5-5 0,-8 4 0,9 1 0,-9 2 0,10 4 0,-10-5 0,10-1 0,-5 1 0,1-1 0,3 0 0,-3 1 0,5-1 0,0 1 0,-6-1 0,5 1 0,-5-1 0,6 0 0,0 1 0,0-1 0,0-5 0,0 4 0,0-4 0,0 6 0,0-7 0,0 6 0,0-6 0,0 7 0,0-6 0,0 4 0,0-4 0,0 0 0,0 4 0,0-4 0,0 0 0,0 4 0,0-5 0,0 7 0,0-6 0,0 4 0,0-4 0,0 5 0,0 1 0,6-6 0,-5 4 0,5-5 0,-6 7 0,0-1 0,5 1 0,-3-1 0,3 1 0,-5-1 0,6 1 0,-5-7 0,5 5 0,-1-4 0,-4 6 0,5 5 0,-1-4 0,-3 4 0,9-6 0,-8 0 0,5 1 0,-5-6 0,8 4 0,-8-4 0,5 5 0,-5-5-1,8 10 0,-10-9 0,10 10-2,-3-6 0,-2-5 0,5 4 0,-4-4 0,0 11-1,4-4 1,-4 4 0,5-6-1,1 1 1,-1-1 0,0 1 1,-5-1-1,4 0 1,-4 1 0,6-1 0,-1 1 1,1-1 0,-1-4 0,0 1 0,-3-5 0,-1 4 0,-4-4-1,4 5 0,-5-7 1,8 9-1,-4-4 1,6 6 0,-1-1-1,0 1 1,1-1 0,-1 0 0,-5 1 1,4-5-1,-2 0 1,-3-3 0,3 3-1,-6-5 1,8 4-1,-3-3 0,-3-3 1,6 5-1,-4-1 0,0-3 0,4 3 1,-9-5 0,3-11 0,-5-3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31T12:09:08.447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290 698 9090,'4'-8'0,"17"-28"0,-4 3 0,4 1 0,-5-1 0,6 4 0,-1-4 0,7 4 0,1-4 0,5 5 0,-1-1 0,3 3 0,1 1 0,3 1 0,-2 4 0,6-4 0,-7 4 0,-1 2 0,-3 1 0,0-1 0,5 1 0,-6 1 0,-3 3 0,2 1 0,2 0 0,2 1 0,-2 2 0,3-2 0,-3 3 0,2 1 0,-2-1 0,6 1 0,-6-1 0,5-2 0,-4 6 0,1-5 0,3 5 0,3-4 0,1 4 0,-4 0 0,0 4 0,-4 0 0,8 0 0,-4 0 0,0 0 0,-5 0 0,0 0 0,1 0 0,8 0 0,-8 0 0,4 0 0,-4 1 0,3 3 0,5-2 0,-1 2 0,2-3 0,-1-1 0,-2 4 0,5 0 0,-3 2 0,3-2 0,-5-1 0,2 5 0,-8-1 0,-1 1 0,2 3 0,6-2 0,-6 2 0,2 1 0,-2 1 0,2-1 0,-2 2 0,2 2 0,-7-2 0,8 3 0,-8-2 0,3 2 0,-4-2 0,4 5 0,-4-4 0,4 0 0,-5-1 0,1 2 0,3-2 0,1 6 0,-3-6 0,-1 2 0,-2 1 0,-3-2 0,3 6 0,2-1 0,-4-2 0,-1 2 0,1 0 0,-4 4 0,2 0 0,2-1 0,-4 1 0,0 0 0,-5 0 0,5 0 0,-2 4 0,2 0 0,1 0 0,-5-4 0,4 0 0,-5-1 0,5 5 0,-5 0 0,5 0 0,-4-4 0,1 2 0,-2 2 0,-2-2 0,3 6 0,-2-4 0,1 5 0,-2-5 0,3 4 0,-3-2 0,-2 3 0,-1 0 0,-3-5 0,3 4 0,-2-4 0,2 6 0,1-2 0,-4-3 0,1-1 0,-2 2 0,1-2 0,3 5 0,-3-1 0,-1-1 0,1 1 0,-3-4 0,3 5 0,-4-1 0,4 4 0,-5-4 0,1 0 0,2-4 0,-2 4 0,0 1 0,-4 3 0,0-4 0,0 0 0,0 0 0,0 5 0,0 2 0,0-3 0,0 3 0,0-7 0,-1 3 0,-3 1 0,2 1 0,-2-1 0,3-5 0,1-3 0,0 1 0,0-1 0,0 8 0,0-3 0,0 3 0,0-8 0,0 5 0,0 0 0,0 1 0,0 3 0,-5-5 0,1 0 0,0-4 0,4 4 0,-4-1 0,0 1 0,-2 2 0,2-6 0,1 5 0,-5-1 0,4 2 0,-4-2 0,5 3 0,-1-3 0,-2 0 0,2 5 0,-4-8 0,4 7 0,-5-6 0,5 2 0,-5-4 0,0 4 0,-2-1 0,-1 1 0,4 1 0,-1-5 0,0 6 0,-8-2 0,6-1 0,-6 1 0,6-1 0,-5 1 0,2 1 0,2-5 0,-5 5 0,0-5 0,1 0 0,3-5 0,1 3 0,0 2 0,-4-3 0,4 3 0,-5-3 0,5-1 0,-1 1 0,-3 3 0,2-2 0,2 2 0,-1-3 0,1-1 0,-2 1 0,-3 3 0,4-3 0,-4 3 0,-1-3 0,1-1 0,0 0 0,0 0 0,2 0 0,-6 0 0,4 0 0,-3-1 0,-1 1 0,-4 0 0,2-1 0,2-4 0,-3 4 0,4-3 0,-4 2 0,-1 2 0,1-2 0,-1-2 0,4 1 0,0-5 0,-1 4 0,-7-5 0,7 5 0,-3-5 0,3 1 0,-3-5 0,0 5 0,1 0 0,0-1 0,3-3 0,-2-1 0,2 0 0,-2 5 0,-2 0 0,0-1 0,0-3 0,0-1 0,0 0 0,0 1 0,1-1 0,3 1 0,0-1 0,0 1 0,-3-1 0,-1-1 0,0-3 0,1 3 0,4-2 0,-4-2 0,3 1 0,-2 0 0,-6 3 0,0-2 0,1-3 0,8-1 0,-7-3 0,7 7 0,-7-7 0,7 3 0,0 0 0,0-1 0,-1 0 0,-9-4 0,-1 2 0,-2 2 0,7-3 0,5 3 0,0-2 0,-9-2 0,-2 0 0,-4 0 0,3 0 0,7 0 0,5 0 0,0 0 0,-3 0 0,3 0 0,0 0 0,0 0 0,-8 0 0,0 0 0,0 0 0,-1 0 0,0-4 0,-4-1 0,8 1 0,5 4 0,5-4 0,-5 0 0,6-1 0,-2 0 0,-2 4 0,0-10 0,-9 8 0,3-5 0,3 5 0,4-7 0,-3 6 0,4-5 0,-7 6 0,3-5 0,3 3 0,2-3 0,2 4 0,2-4 0,-5 4 0,0-5 0,1 5 0,3-4 0,1 0 0,-6-3 0,-3 2 0,3-2 0,-5 4 0,3-5 0,-4-1 0,4 1 0,-3 0 0,9-1 0,-4 1 0,6-1 0,-1 1 0,1-1 0,5 1 0,1 0 0</inkml:trace>
  <inkml:trace contextRef="#ctx0" brushRef="#br0" timeOffset="2765">324 697 9391,'0'-14'0,"0"3"0,0 11 0,-5 0 0,-2 0 0,-2 5 0,1 4 0,4-2 0,-4 1 0,4 0 0,-5 5 0,1-5 0,-4 0 0,3 0 0,1 5 0,0-1 0,-5 1 0,1-1 0,-1 1 0,5 3 0,0 1 0,-1-1 0,-3-3 0,0-1 0,-1 5 0,1-1 0,3 1 0,1-5 0,4 1 0,-4-1 0,4 1 0,-5-1 0,5 5 0,-4-1 0,5 1 0,-8 6 0,4 3 0,0 6 0,-4 4 0,10-10 0,-5 5 0,6-6 0,0 0 0,0-1 0,0 1 0,0 0 0,0 5 0,0-3 0,0 9 0,0-10 0,0 3 0,-1-8 0,-3-5 0,2-1 0,-2 2 0,3-3 0,1 9 0,0-2 0,0-3 0,0 5 0,0-3 0,0 5 0,0-6 0,1 3 0,3-5-1,-2-6-2,3 5 1,-3-6-2,2 11 0,-3-12 2,5 13-1,-6-8 1,0 11 0,5-6 0,-3 5 0,3-5 0,-5 1 0,0 3 1,0-4 0,2 5-1,2-3-1,-3-3 1,5-6 0,-6 6-1,0 1 1,5 6 0,-3-6-1,9 5 1,-10-5 0,10 1 0,-10 3 1,10-9 0,-8 4-1,5-6 0,-5 1 1,8-1-1,-9 6 1,9-4 1,-10 9-1,10-9 1,-4 4 0,0-5 0,4-1 0,-8 0-1,5 1 1,-5-6 0,4 4 0,-3-3 0,-3-2 0,10 5 0,-9 1-1,9 2 0,-4 4-1,0 0 0,4-4 0,-4 4 0,-1 0-1,5-5 0,-4 5 0,0-11 0,4 4 1,-9-9 1,5 5-2,-3-3 0,-3-3 0,5 5 0,-6-1 0,5-3 0,-3 3 0,3 1 0,-5 1 0,0-1 0,6 6 0,-5-11 0,5 10-1,-6-10 1,5 5 0,-4-1 3,5-3 0,-1 3 0,2-5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31T12:09:20.408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3594 3084 9233,'5'19'0,"4"-2"0,-4-3 0,6-2 0,-4 0 0,6 1 0,-1 5 0,0 1 0,1 5 0,-1-4 0,-5-2 0,10-5 0,-9 5 0,10 1 0,-6 0 0,-5 5 0,4-10 0,-4 4 0,0 0 0,4-5 0,-9 5 0,9 0 0,-10 2 0,10 4 0,-8 0 0,5-3 0,-5-3 0,2 0 0,-5 2 0,0-2 0,0 6 0,0-4 0,0-2 0,0 6 0,0-3 0,0-3 0,0 5 0,0-4 0,0 6 0,0-5 0,0 9 0,0-14 0,0 14 0,0-10 0,0 0 0,0 5 0,0-10 0,0 9 0,0-9 0,0 10 0,0-11 0,0 11 0,0-5 0,0 6 0,0 0 0,0 0 0,0-6 0,0 5 0,0-11 0,0 11 0,-5-10 0,4 4 0,-6-6 0,3 0 0,2 1 0,-3-1 0,-1 1 0,5 5 0,-5-4 0,1 3 0,3-4 0,-3 5 0,-1-4 0,5 4 0,-10 0 0,9-5 0,-3 5 0,-1 0 0,5-4 0,-6 4 0,3-5 0,3-7 0,-5 5 0,6-4 0,-6 6 0,5-1 0,-6 1 0,3-1 0,3-5 0,-5 4 0,1-4 0,3 5 0,-3 6 0,-1-4 0,-1 4 0,0-5 0,-4 5 0,4-5 0,-1 5 0,0-5 0,5-6 0,-8 9 0,10-8 0,-10 10 0,4-5 0,-6 5 0,6-4 0,-4 4 0,4-6 0,-5 0 0,0 1 0,-1-1 0,1 1 0,-1-1-3,1 6 1,-1-4 0,1 4-3,0-6 2,5 1 1,-4-1 0,2 1 0,2-5-3,-1 0 3,0-5 0,-5 8-2,1-3 1,5-2-1,-10 5 2,9-4-1,-15 5 1,3 1 0,-5-1 0,1 1 1,-1-1 0,0 0 1,1-3-1,4-1 1,0-5 0,4 1-1,2 3 1,-10-6-1,5 10-1,-6-9 1,0 9 1,2-9-2,2 7 0,3-7 1,2 5-1,-1-2 1,-1-4-2,2 3 1,2 3 1,-8-4-1,5 5 1,-1-4-2,2 4 2,2-5 0,-10 4 0,4-3 0,2-1 0,1 5 1,-2-5-1,-2 1 1,2 2 0,-2-2 0,4 0 0,-3-4 0,-1 4 0,-4 0 0,0 0 0,-5-2 0,-3 2 0,6-3 0,3 3 0,-3-2 0,-2-2 0,0 0 0,4 0 0,1 0 0,-1 0 0,-4 0 0,0 0 0,-2 0 0,2 0 0,3 0 0,-3 0 0,3 0 0,1-6 0,-5 5 0,3-5 0,-3 2-1,5 0 1,-4-4-1,0 4 0,-5-5 0,0 5 0,3-4 0,-3 4 1,1-4 0,-4 3 0,-4-4 0,-1 0 0,1-2 0,3-1 0,5 0 0,0-1 0,0-1 0,-4-2 0,1 2 0,3-3 0,-3-1 0,3 2 0,-8-5 0,0 5 0,0-5 0,3 4 0,-3-3 0,-1 3 0,-3-4 0,3 5 0,5-5 0,4 4 0,-4-5 0,-5 2 0,1-4 0,3-1 0,1 0 0,0 0 0,1 1 0,3-1 0,-2-6 0,6-2 0,0 1 0,4-1 0,1 0 0,-1-4 0,1 0 0,4-1 0,0 0 0,4-4 0,0 3 0,-4-2 0,0-2 0,0 2 0,-2-6 0,5 1 0,0-2 0,5-2 0,0-5 0,-1-3 0,1 1 0,-1-1 0,1 4 0,-1-4 0,2-4 0,3-4 0,-2 4 0,6 4 0,-4-2 0,4-6 0,-2 8 0,2 0 0,3 1 0,-3 4 0,2-7 0,2 2 0,0-1 0,0 1 0,0-3 0,0 3 0,6-3 0,2-1 0,-1 0 0,1 0 0,-1 0 0,1-1 0,5-4 0,-1-4 0,-2 8 0,7 1 0,-6 8 0,5 0 0,-1 1 0,2-1 0,-3 7 0,2-2 0,2 6 0,-1-3 0,5 5 0,-1-5 0,-3 6 2,-2-1 1,2-2 1,-1 2 0,1-6 1,-2 1 0,-1 3 0,6 2 1,-4 1 1,3-2 0,1 4 0,4-4 0,0 3-1,0 2 1,0 0-1,-1 0 1,3-1-2,2 1 1,-7 4-1,3 0 0,-3 5-1,3-1 0,-3-3-1,3-1 1,-7 3-1,6 1 1,-6 1-1,3-1 0,0 3 0,4-3 0,-5 3 0,1 1 0,0 0-1,4 0 1,-2-3-1,-2 4 1,2-3-1,-2 11 1,3-5-1,0 4 0,1-3 0,0 3 0,-4-4-1,0 5 0,-5-2 0,5 1 1,-2 4-1,2-4 0,1 2-1,-5-2 1,5 5 1,-2-1-2,-2-5 1,9 10 1,-7-8-1,7 2 1,-5 1-1,3 1 0,1 4 0,-10-1 1,6 5-1,-1-4 0,1 4 1,-1-5-2,3 7 0,0-9 0,5 8 0,0-5 0,-4 5 0,-8-1 0,-3 2 0,9 2 0,-2 0 0,-3 0 0,5 0 0,2-5 0,1 3 0,5-3 0,-6 5 0,-6 0 0,4 0 0,-2 0 0,-3 0 0,11 0 0,-3 0 0,12 0 0,-1 0 0,-5 0 0,-2 0 0,-5 0 0,-6 0 0,5 5 0,-5-3 0,6 2 0,-6 3 0,5-4 0,-3 5 0,-2-5 0,2 1 0,-6-2 0,1 3 0,4-4 0,-1 9 0,6-6 0,-6 1 0,-2-1 0,-3-2 0,4 9 0,1-4 0,4 1 0,-2 0 0,-7-3 0,-6 3 0,1-5 0,3 8 0,6-10 0,-4 10 0,2-3 0,-2-2 0,-1 1 0,-1-3 0,0-3 0,1 5 0,5-1 0,-4-3 0,-1 5 0,-4-3 0,-7-3 0,4 10 0,-6-4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31T12:32:18.908"/>
    </inkml:context>
    <inkml:brush xml:id="br0">
      <inkml:brushProperty name="width" value="0.34286" units="cm"/>
      <inkml:brushProperty name="height" value="0.34286" units="cm"/>
    </inkml:brush>
  </inkml:definitions>
  <inkml:trace contextRef="#ctx0" brushRef="#br0">4704 8318 8815,'0'19'0,"0"-4"0,7-9 0,2-3 0,8-3 0,0-12 0,6-2 0,-2-3 0,7-7 0,-6-3 0,9-5 0,-4-2 0,2 1 0,0-1 0,2-1 0,-3-4 0,3-2 0,4-4 0,-8-3 0,1 3 0,0-5 0,5-6 0,-1 2 0,-3-7 0,0 7 0,-7-1 0,6 0 0,-5 0 0,4 2 0,-4-2 0,0-3 0,0 2 0,-5-5 0,5 5 0,1-7 0,-2 2 0,7-5 0,-8-1 0,4-1 0,-3-5 0,2-2 0,4-3 0,-2-1 0,-3 6 0,-5-6 0,5 0 0,1-2-126,-2-3 0,2 5 126,-1 1 0,-5 5 0,5-5 0,-3 1 0,2-7 0,-3 2 0,2 4 0,-1-6 0,-3 0 0,-1-4 0,1-8 0,-3 6 0,-2 6 0,2-7 0,-2-4 0,0-2 0,0 2 0,1 4 1,-7 7 1,5-4 1,-6-2 0,0-10-1,-5 5 1,6-1-1,0 14 0,0-5 0,-6-1 0,0-4 0,0-2 0,-6 4 0,0 12 0,-6-6 0,0 1 0,3 6-1,-2 0 1,0-1 0,-6-1 0,1-2 0,-1-3 1,0 5-1,0 1 1,-2 5-1,-3-4 0,4 5 0,-5-7 1,2 9-1,0-3 1,2-1-1,-3 1 0,1 0 0,-1 6 1,-2 3-3,-4 2 0,-4-1 1,4 7 1,-3-7-1,-3 1 0,-1 5 0,-4 1 0,3 3 0,-3-3 0,-4 4 0,-1-5 0,-3 6 0,3 0 0,-5 3 0,5 3 0,-5-3-1,-1 3 1,6-2-1,-1 3 1,1-2-1,-6 7 0,-3-2 0,-2 2 1,3 6 0,-5-1 0,-2 1 0,-2 4 0,-4 0 0,-2 0 1,6 0-1,-2 6 0,10-4 0,-3 4 0,-4 0-1,-1 0 1,2 5 0,-2-5 0,1 5 126,-2 1 0,-2 0-127,2 1 1,5 0 1,1 6 1,4-4-3,2 9 0,-7-7 0,2 7 0,-3 0 0,2 5 0,-2 0 0,-3 0 1,-1 0-1,5 0 1,1 1-1,6 5 1,0-3-1,0 9 0,2-1 0,3 6 0,-1 4 0,6 2 0,-4 1 0,4-1 1,-5-3-1,-1 8 0,6-6 1,1 6 0,4-2 0,1 2 1,1 9-1,-1-3 1,2 4-1,5-5 1,-5 7-1,4 5 0,2 1 0,-2 0 0,6-6-1,-7-7 0,8 7 0,-8-1 0,3 5 0,-1-4 0,-3-2 0,8-4 0,-9-7 0,4 2 0,-2-1 0,0 5 0,3 1 0,3-1 0,5-5 0,-4 0 0,3 6 0,2 4 0,2 2 0,-2-7 0,0 8 0,-1 3 0,4 5 0,2 1 0,0 1 0,6-1 0,-5 2 0,5 3 0,-5 3 0,5 3 0,-4-3 0,4-8 0,-2 0 0,3 0 0,4 1 0,-5-1 0,1 0 0,0 0 0,4 2 0,-5 4 0,4-4 0,2 4 0,0-2 0,0 2 0,0-2 0,0 7 0,0-2 0,0 3 0,0-2 0,0-5 0,5-1 0,1 8 0,8-9 0,-4 3 0,0-4 0,0-2 0,2 2 0,5 4 0,-6-10 0,0 5 0,1-10 0,3 4 0,3-7 0,-1 7 0,0-3 0,-2 4 0,2-4 0,0-2 0,0-5 0,-1 3 0,1-1 0,0-5 0,0 3 0,-1-3 0,1 2 0,0-1 0,-5-4 0,-2-2 0,-4-7 0,5 3 0,-5 1 0,5-1 0,-8-1 0,5 2 0,-1-6 0,-5 7 0,6-9 0</inkml:trace>
  <inkml:trace contextRef="#ctx0" brushRef="#br0" timeOffset="1">5523 3899 9082,'-18'0'0,"-5"0"0,22-6 0,-14 3 0,5-3 0,0 3 0,-1-2 0,6 2 0,-10-3 0,-1 6 0,-10 0 0,-15 0 0,-1 0 0,-2 0 0,3 0 0,8 0 0,-3 1 0,-2 4 0,-3 0 0,-3 6 0,-5-6 0,4 6 0,-9-5 0,-2 5 0,-5 1 0,6 5 0,-9-7 0,3 1 0,-3 0 0,3 6 0,-3-2 0,9-3 0,-6 2 0,5-2 0,-8 2 0,3 3 0,-4-1 0,-1 1 0,-4 0 0,-2 0 0,4 5 0,-5 1 0,-2 5 0,3-6 0,-2 6-127,1-7 0,-3 10 127,-8-4 0,2-1 0,4 3 0,-3-3 0,2 1 0,-1 5 0,3-4 0,-5-2 0,4 2 0,-3 0 0,3 5 0,-7 7 0,6-2 0,1 2 0,11-7 0,-1 8 0,-5 4 0,2-3 0,-6 3 0,5 0 0,0 4 0,4 4 0,1 2 0,1-3 0,5 4 0,-4-4 0,4-2 0,-1 7 0,-5-1 0,10 1 0,-10-1 0,11-4 0,0 4 0,2 3 0,-2 2 0,10-3 0,-4-3 0,9 3 0,-4-2 0,6 7 0,-5-1 0,6 1 0,-1-1 0,4 2 0,2-3 0,-1 1 0,1 5 0,1-11 0,4 6 0,-2-1 0,7 0 0,2 4 0,4 2 0,0 0 0,1 0 0,-1 0 0,0 0 0,2 0 0,4-1 0,-4 1-2,4 0 1,2 0-5,-3 0 0,7 2-1,-7 4 1,9-5-1,-3 5 1,-1-6 0,2-6 0,-1 6 0,6 0 1,0-6-1,0 6 1,0-3 0,0 3 0,0 2 0,0 3 0,0-10 128,0-1 0,0-2-127,0-2 0,1-1 1,5 0 0,-4-4 0,4 5 1,1-6-1,-2 0 1,3 2 0,-2-3 0,-3 5 1,9-11 0,-7 2-1,7 0 1,-3 2 0,2-3 1,4-3-1,-4 3 0,4-8 1,2 2 0,-1 4 0,1 2 0,0-5 0,0-1 0,-1-1 0,1 1 0,5-4 0,0 4 0,6-4 0,-5-1 0,7-1-2,-3 1 1,-1-1-1,2 1 1,1-2-1,4-5 0,-5 3 0,-1-8 0,1 8-1,5-2 1,-4-2 0,-2 1 0,-1-6 0,2 2 1,4 0 0,-5 0 0,5 0 0,2-7 1,-7 1 0,2 0 0,4 0-1,6-1 1,-6-5 0,-4 0 0,-1-2-1,5 3 1,1 1-1,-1-7 1,-5-1-2,0-5 0,0 7 1,10-4 0,2 2 0,-7-1-1,-5 1 1,-6-3 0,6 3 1,-5-2-1,4-3 1,-4 0-1,4 0 1,-4 0 0,5 0 0,-6 0 0,6 0 0,-5 0 0,4 0 0,1 0 0,11 0 0,1 0 0,-7 0 0,-5 0 0,-6-6 0,6 0 0,-5 1-1,4 5 0,-7-2-1,3-3 0,3 2 0,7-11 1,3 5 1,5-6-1,-8 4 1,-7-4 0,-3 3 0,3-2 0,0-3 0,7 0 0,-5 0 0,0 1 0,-6-1 0,5 0 0,0 0 0,1 1 0,4-1 0,-5 0 0,-1-1 0,2-5 0,1 5 0,4-5 0,1 5 0,-1 1 0,-5-1 0,-1-5 0,2 5 0,3-5 0,-3 4 0,-2 3 0,-4-1 0,5 0 0,-1-1 0,7-5 0,-6 5 0,0-5 0,-2 5 0,2 1 0,3-1 0,-3-5 0,4 3 0,1-8 0,1 7 0,-1 0 0,-5-4 0,0 3 0,0-3 0,6 4 0,-3 1 0,-3-1 0,2 0 0,-8-1 0,2 3 0,-1-3 0,-5 8 0,5 4 0,-3-1 0,3-6 0,-5-1 0,5 1 0,-5 7 0,-1-1 0,0 0 0,-1-6 0,1 0 0,0 1 0,0-1 0,-1 0 0,1 0 0,0 1 0,0-1 0,-8 0 0,5 0 0,-4 1 0,-1-1 0,5 0 0,-2 0 0,-4 1 0,6-1 0,-2 0 0,2 0 0,3 1 0,-1-1 0,1 0 0,0 0 0,-5 7 0,-1-2 0,-7 8 0,2-3 0,2-1 0,1-1 0</inkml:trace>
  <inkml:trace contextRef="#ctx0" brushRef="#br0" timeOffset="2">2310 5188 9121,'-9'24'0,"2"5"0,8 8 0,5 2 0,3 0 0,8-6 0,-6 8 0,1 4 0,-1 3 0,5 2 0,1 1 0,0-1 0,-6 0 0,-1 0 0,2 2 0,5 4 0,0-4 0,0 5 0,-1-12 0,1 0 0,1 0 0,5 4 0,-4-3 0,2-2 0,0-5-7,2 6 0,-5-6-4,4 6 1,-1-9 0,2 4 1,-5-3 0,4 2 0,-3-4 1,-2 5 1,0 1 1,-2-3 0,2 1 0,0-5 1,0 1 0,-1 4 0,1-3 1,0 3 1,2-4-1,3-1 1,-4-1 0,5 1 1,-2-1 0,1 1 0,-4-3-1,5-3 1,1 6 0,-1-1 0,4-5-1,-4 5 1,4-4 0,-5 5 0,8-1-1,-2 1 0,-4-1 0,-1 1 0,1-1 0,-2 1 0,2 1 0,-1 4 0,-3-3 0,7 3 0,-5-4 0,0-1 0,-2-1 0,3 1 1,-5-1 0,5 1 0,-3-1 0,3 1 1,-3-1 0,7 1 1,-6-2-1,1-5 1,2 5 0,-1-4 0,5 3 0,-6 3 0,7-3-1,0-3 1,-3 3-1,2-2 1,-1 3-1,7 0 0,-3 0-1,-3-3 1,4 1-1,-5-1 1,5 0-1,2-1 0,-6 4 0,0-5 1,-2 5 0,2 2 0,3-2 0,-3-5 0,2 5 1,-2-4 0,4-1 0,-5 0 0,11 1 0,0 5 0,2-5 0,-7 0 0,1-6-1,-1 7 0,6-8 0,0 8 1,6-9-2,-6 3 1,0 1 0,-5-2 0,4 5-1,2-4 1,1-1 0,-3-5 0,-2 2 0,3 3 1,3-3-1,4 2 1,0-1-1,-2-4 0,5 1 0,-5 0 1,9-3-1,-3-2 0,4 2 0,-10-2 0,5 3 0,1 2 0,0-6 0,0-1 0,1 0 0,-1 1 1,5 4-1,1-4 0,5-1 0,-5 0 1,2-4-1,-3 5 0,-3-7 0,4 1 0,1 3 0,-7-2 0,3 1 0,-8-2 1,5-2-1,6 2 0,-2-4 0,8-1 1,-9 3-1,3 2 0,1-2 0,-1 2 0,1-4 0,-7-1 1,0 0-1,0 0 1,2-5-1,3-1 1,-2-6-1,3 0 1,1 0-1,-1 0 1,7-5-1,-2 0 0,-3 1 0,-2-6 1,2-2-1,-3 1 1,9-6-1,-3 0 1,-2-2 0,4-2 0,-2-7-1,6 1 1,0-1 0,-3 2-1,-2 0 1,2-9 0,-12 11 0,5-3 0,-3-2 0,1 3 0,-3-8 0,4 8 0,-4-3 0,-2 1 0,2 4 0,4-9 0,-10 3 0,5-4 0,-10 4 0,3 2 0,-4-3 0,4-7 0,-6 1 0,0-1 0,3-3 0,-1-2 0,1 0 0,-3-6 0,0 5 0,6-5 0,-6 1 0,0-1 0,-3-4 0,-1 4 0,-5-3 0,-2 3 0,-4-4 0,4 4 0,-7-5 0,3-1 0,-5 0 0,-1 0 0,-2 1 0,-4-1 0,4 0 0,-4 0 0,-2 0 0,3 0 0,-7 0 0,7 0 0,-7-7 0,7-4 0,-9 3 0,3 2 0,-3 5 0,3 1 0,-4-4 0,4 4 0,-5-3 0,-1 8 0,-6 3 0,1-3 0,-8 3 0,2-2 0,-4 1 0,-2 4 0,0 3 0,1-9 0,-1 2 0,0-1 0,-4 2 0,-2 3 0,-5 4 0,6-3 0,-9 2 0,4 2 0,1 7 0,-2 0 0,0 4 0,-6-4 0,1 1 0,-1-1 0,-1-3 0,-3 8 0,1-3 0,-1 4 0,0-1 0,0 0 0,3 0 0,-5 11 0,5-4 0,2-1 0,-7-1 0,2 1 0,-3 5 0,1 0 0,4 2 0,-10-2 0,2-4 0,-6 5 0,-1 1 0,1-2 0,0 6 0,0-6 0,-1 7 0,1-2 0,6 0 0,-1 0 0,4 1 0,-9 5 0,9-5 0,-9 0 0,4-1 0,-4 6 0,-1 0 0,1 2 0,0-1 0,0 5 0,1-3 0,5 2 0,-5-1 0,5 1 0,1 0 0,-2 6 0,6-5 0,-5 5 0,3-5 0,-9 6 0,9-3 0,-10 3 0,4 2 0,-3-2 0,-2 4 0,-3 1 0,5 0 0,0 0 0,1 0 0,10 0 0,-7 5 0,0 1 0,5 1 0,-5-2 0,8-1 0,-8 7 0,8-6 0,-7-1 0,8 4 0,-2-2 0,9 0 0,2-6 0,8 0 0,-5 0 0,1 0 0,-2 0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31T12:51:21.395"/>
    </inkml:context>
    <inkml:brush xml:id="br0">
      <inkml:brushProperty name="width" value="0.34286" units="cm"/>
      <inkml:brushProperty name="height" value="0.34286" units="cm"/>
    </inkml:brush>
  </inkml:definitions>
  <inkml:trace contextRef="#ctx0" brushRef="#br0">3514 6214 8815,'0'14'0,"0"-3"0,5-6 0,2-3 0,6-2 0,-1-9 0,5-2 0,-1-1 0,6-6 0,-6-3 0,7-2 0,-3-3 0,2 2 0,-1-2 0,3 0 0,-4-3 0,4-1 0,1-4 0,-4-2 0,0 2 0,0-3 0,4-5 0,-2 2 0,-1-6 0,0 6 0,-6-1 0,5 0 0,-4-1 0,3 3 0,-3-2 0,1-2 0,-1 1 0,-4-4 0,4 5 0,1-7 0,-1 3 0,4-5 0,-5 0 0,3 0 0,-3-5 0,2-1 0,3-2 0,-1-1 0,-3 4 0,-4-4 0,4 1 0,1-4-126,-1 0 0,1 3 126,-1 1 0,-4 4 0,4-5 0,-2 1 0,2-4 0,-3 1 0,2 2 0,-2-3 0,-1-1 0,-1-3 0,1-6 0,-2 5 0,-3 4 0,3-5 0,-2-3 0,0-1 0,0 1 0,1 3 1,-6 5 1,4-3 1,-4-1 0,0-7-1,-4 2 1,4 1-1,1 9 0,-1-2 0,-4-2 0,0-3 0,0-1 0,-4 3 0,-1 8 0,-4-3 0,1 0 0,1 4-1,-2 0 1,1 0 0,-5 0 0,1-3 0,-1-2 1,1 4-1,-1 1 1,-1 4-1,-2-4 0,2 4 0,-3-5 1,2 7-1,-1-3 1,1-1-1,-1 2 0,0 0 0,0 4 1,-2 2-3,-3 2 0,-3-2 1,3 7 1,-2-7-1,-2 3 0,-2 1 0,-1 3 0,1 1 0,-2-1 0,-4 2 0,0-4 0,-1 5 0,1 0 0,-4 2 0,4 2 0,-3-1-1,-2 1 1,5-1-1,-1 2 1,1-2-1,-4 7 0,-2-3 0,-2 1 1,2 6 0,-4-2 0,-1 2 0,-2 3 0,-2-1 0,-2 0 1,4 0-1,0 5 0,6-3 0,-2 3 0,-3-1-1,0 1 1,1 4 0,-2-4 0,1 3 126,-1 2 0,-2-1-127,2 1 1,3 0 1,1 5 1,3-4-3,2 7 0,-5-4 0,0 3 0,-1 2 0,1 3 0,-1 0 0,-3 0 1,0 0-1,3 0 1,2 1-1,4 3 1,-1-1-1,1 5 0,0 1 0,4 3 0,-1 4 0,4 1 0,-3 1 0,3-1 1,-4-2-1,1 7 0,2-6 1,2 5 0,3-2 0,0 2 1,2 7-1,-2-3 1,3 3-1,2-3 1,-2 5-1,1 3 0,3 2 0,-1-1 0,3-4-1,-4-5 0,4 5 0,-4-2 0,2 5 0,-2-3 0,-2-1 0,7-4 0,-6-4 0,1 0 0,-1 0 0,1 4 0,1 0 0,3 0 0,4-4 0,-4-1 0,3 6 0,2 2 0,0 2 0,-1-5 0,0 5 0,1 3 0,1 4 0,2 0 0,0 1 0,5-1 0,-5 2 0,5 3 0,-5 1 0,5 3 0,-3-3 0,2-6 0,-1 1 0,2-1 0,3 1 0,-3-1 0,1 1 0,-2-1 0,5 2 0,-5 3 0,4-3 0,1 2 0,0 0 0,0 0 0,0 0 0,0 5 0,0-2 0,0 2 0,0-2 0,0-2 0,4-2 0,0 6 0,6-6 0,-2 2 0,0-3 0,-1-2 0,2 2 0,3 3 0,-3-8 0,-1 5 0,1-9 0,3 3 0,0-4 0,1 5 0,0-3 0,-1 3 0,0-3 0,1-1 0,0-4 0,-1 3 0,0-2 0,1-2 0,0 0 0,-1 0 0,0 0 0,1 0 0,-4-4 0,-2-1 0,-3-4 0,5 1 0,-5 0 0,5 0 0,-7 0 0,4 1 0,-1-4 0,-3 4 0,4-6 0</inkml:trace>
  <inkml:trace contextRef="#ctx0" brushRef="#br0" timeOffset="1">4126 2913 9082,'-14'0'0,"-3"0"0,17-5 0,-11 3 0,3-3 0,0 4 0,0-4 0,5 4 0,-9-4 0,1 5 0,-9 0 0,-10 0 0,-2 0 0,-1 0 0,3 0 0,5 0 0,-2 0 0,-2 5 0,-1-2 0,-3 6 0,-4-6 0,4 5 0,-8-3 0,0 3 0,-5 1 0,5 3 0,-7-4 0,2 0 0,-1 1 0,1 4 0,-1-2 0,5-3 0,-4 3 0,5-2 0,-7 2 0,3 1 0,-4 0 0,-1 1 0,-1 0 0,-4-1 0,5 4 0,-5 1 0,-1 5 0,2-6 0,-1 5-127,1-5 0,-3 7 127,-6-3 0,2 0 0,3 1 0,-3-2 0,2 2 0,-1 2 0,2-1 0,-3-3 0,3 1 0,-2 2 0,1 2 0,-4 6 0,4-1 0,1 0 0,8-4 0,-1 5 0,-3 4 0,0-2 0,-3 2 0,3-1 0,0 4 0,3 2 0,1 2 0,1-2 0,3 3 0,-2-3 0,2-2 0,0 6 0,-4-2 0,7 2 0,-7-1 0,9-3 0,-1 2 0,1 4 0,0 0 0,6-1 0,-2-3 0,6 2 0,-3-1 0,6 5 0,-5-1 0,5 2 0,-2-3 0,4 4 0,1-4 0,0 1 0,0 4 0,1-7 0,3 2 0,-1 1 0,5 0 0,1 2 0,3 2 0,1 0 0,0 0 0,-1 0 0,0 0 0,2 0 0,3 0 0,-3 0-2,2 0 1,3 0-5,-3 0 0,5 2-1,-5 2 1,7-3-1,-2 3 1,-2-4 0,2-4 0,0 4 0,4 0 1,0-4-1,0 4 1,0-3 0,0 3 0,0 2 0,0 2 0,0-8 128,0 0 0,0-2-127,0-2 0,1 1 1,3-2 0,-2-2 0,2 3 1,1-3-1,-1-1 1,2 2 0,-1-3 0,-3 4 1,7-8 0,-5 1-1,4 0 1,-1 2 0,1-2 1,4-3-1,-4 3 0,3-7 1,2 3 0,-1 2 0,0 1 0,1-2 0,0-3 0,-1 0 0,0 2 0,5-4 0,-1 3 0,6-3 0,-5 0 0,5-2-2,-2 2 1,-1-2-1,3 2 1,-1-2-1,3-4 0,-2 2 0,-2-5 0,1 5-1,4-1 1,-4-1 0,-1 0 0,0-5 0,1 2 1,3 1 0,-4-1 0,4 0 0,1-5 1,-5 0 0,2 1 0,2 0-1,6-1 1,-6-4 0,-2 1 0,-1-3-1,3 3 1,2 1-1,-2-6 1,-2 0-2,-2-4 0,1 6 1,8-5 0,1 4 0,-6-3-1,-3 2 1,-5-3 0,6 3 1,-5-2-1,3-2 1,-3 0-1,3 0 1,-3 0 0,4 0 0,-5 0 0,6 0 0,-5 0 0,3 0 0,1 0 0,8 0 0,1 0 0,-6 0 0,-3 0 0,-5-4 0,6 0 0,-5-1-1,3 5 0,-5 0-1,2-5 0,3 4 0,4-10 1,3 4 1,4-4-1,-7 2 1,-4-2 0,-3 3 0,2-3 0,1-2 0,4 0 0,-2 1 0,-2 0 0,-3-1 0,3 0 0,0 1 0,1 0 0,3-1 0,-4 0 0,0 0 0,1-4 0,0 3 0,3-3 0,2 4 0,-1 0 0,-4 0 0,-1-4 0,1 3 0,4-3 0,-4 3 0,-1 2 0,-3-1 0,4 0 0,0 0 0,4-4 0,-4 3 0,0-3 0,-2 4 0,2 0 0,2 0 0,-1-4 0,1 1 0,2-5 0,0 6 0,0-1 0,-4-3 0,-1 3 0,2-3 0,3 3 0,-2 2 0,-2-2 0,1 0 0,-5 0 0,1 2 0,-1-3 0,-4 7 0,4 2 0,-1 0 0,1-5 0,-4 0 0,4 1 0,-3 4 0,-2 0 0,1-1 0,-1-4 0,1 1 0,-1 0 0,1-1 0,-1 0 0,1 1 0,-1 0 0,1-1 0,-6 0 0,4 1 0,-4 0 0,-1-1 0,5 0 0,-2 1 0,-3 0 0,5-1 0,-3 0 0,3 1 0,2 0 0,-1-1 0,1 0 0,-1 1 0,-3 4 0,-1-1 0,-5 6 0,2-2 0,1-1 0,1-1 0</inkml:trace>
  <inkml:trace contextRef="#ctx0" brushRef="#br0" timeOffset="2">1726 3876 9121,'-7'18'0,"2"3"0,6 7 0,3 1 0,3 0 0,5-4 0,-3 6 0,-1 2 0,1 3 0,3 1 0,0 1 0,1 0 0,-4-1 0,-2 0 0,2 2 0,3 3 0,1-3 0,0 3 0,-1-8 0,0 0 0,2-1 0,3 4 0,-3-3 0,3-1 0,-2-4-7,2 5 0,-4-5-4,4 5 1,-2-7 0,2 3 1,-3-3 0,3 2 0,-3-2 1,-2 2 1,1 2 1,-1-2 0,1-1 0,-1-2 1,1 0 0,-1 3 0,1-2 1,-1 2 1,2-3-1,3 0 1,-4-2 0,4 2 1,-1-2 0,0 2 0,-2-3-1,3-2 1,1 4 0,-1 0 0,3-4-1,-3 3 1,3-2 0,-3 4 0,5-2-1,0 2 0,-5-2 0,0 2 0,1-2 0,-1 2 0,1 0 0,-1 3 0,-2-2 0,5 2 0,-4-3 0,1 0 0,-2-2 0,2 2 1,-4-2 0,4 2 0,-1-2 0,1 2 1,-2-2 0,5 2 1,-5-3-1,2-2 1,1 2 0,-1-1 0,4 1 0,-5 2 0,6-1-1,0-4 1,-3 4-1,2-3 1,0 3-1,4 0 0,-2 0-1,-2-3 1,3 2-1,-4-2 1,4 1-1,1-1 0,-4 3 0,0-3 1,-2 2 0,3 3 0,0-3 0,0-2 0,0 2 1,-1-1 0,3-3 0,-4 2 0,8 0 0,1 3 0,0-3 0,-4 0 0,0-4-1,0 4 0,5-5 0,-2 5 1,6-6-2,-5 2 1,0 1 0,-4-1 0,4 4-1,1-5 1,0 1 0,-1-5 0,-3 3 0,4 1 1,1-2-1,3 2 1,1-1-1,-2-3 0,4 0 0,-4 1 1,6-2-1,-2-2 0,4 2 0,-8-3 0,3 3 0,1 2 0,1-5 0,-1 0 0,1-1 0,-1 1 1,5 4-1,0-4 0,3-1 0,-3 1 1,1-4-1,-1 5 0,-3-7 0,2 2 0,1 2 0,-4-1 0,2 0 0,-6-1 1,3-2-1,4 2 0,0-3 0,5-1 1,-6 1-1,1 4 0,2-4 0,-1 3 0,0-3 0,-4-1 1,-1 0-1,0 0 1,2-4-1,3 0 1,-3-5-1,3 0 1,0 0-1,0 0 1,5-3-1,-1-1 0,-3 1 0,-1-5 1,1-1-1,-1 1 1,5-5-1,-1 1 1,-2-3 0,3 0 0,-2-6-1,5 1 1,0-1 0,-1 2-1,-4-1 1,4-6 0,-10 8 0,3-2 0,-2-1 0,1 1 0,-2-5 0,3 5 0,-3-1 0,-2 0 0,2 3 0,3-7 0,-7 3 0,3-3 0,-8 2 0,3 3 0,-3-3 0,3-6 0,-5 1 0,1 0 0,1-2 0,0-3 0,0 1 0,-1-4 0,-1 3 0,5-4 0,-5 1 0,1 0 0,-3-4 0,0 4 0,-5-3 0,-1 2 0,-3-2 0,4 2 0,-6-3 0,2-1 0,-4 0 0,0 0 0,-2 0 0,-2 0 0,2 0 0,-3 0 0,-1 0 0,1 0 0,-3 0 0,3 0 0,-4-5 0,5-3 0,-7 2 0,3 1 0,-3 5 0,2-1 0,-2-2 0,2 3 0,-3-2 0,-1 6 0,-4 2 0,0-3 0,-6 3 0,2-2 0,-3 1 0,-2 4 0,0 1 0,2-6 0,-2 1 0,0 0 0,-3 0 0,-1 4 0,-4 2 0,5-3 0,-7 3 0,3 1 0,0 5 0,-1 0 0,0 3 0,-4-3 0,0 1 0,0-1 0,-1-2 0,-3 7 0,2-4 0,-2 3 0,1 1 0,-1-2 0,3 1 0,-4 8 0,4-3 0,1 0 0,-4-2 0,0 2 0,-2 2 0,2 2 0,2 1 0,-7-3 0,1-1 0,-5 2 0,0 2 0,1-2 0,0 5 0,-1-6 0,0 7 0,1-2 0,4-1 0,-1 1 0,4 1 0,-8 4 0,8-5 0,-8 1 0,4-1 0,-4 4 0,0 0 0,1 1 0,0 0 0,-1 5 0,2-4 0,3 2 0,-4-1 0,4 2 0,1-2 0,-1 6 0,3-4 0,-3 3 0,3-3 0,-7 5 0,6-3 0,-7 1 0,3 4 0,-2-4 0,-2 5 0,-3 0 0,5 0 0,0 0 0,0 0 0,9 0 0,-7 4 0,1 0 0,3 1 0,-3-1 0,5-1 0,-5 5 0,5-4 0,-4-1 0,5 3 0,-1-2 0,6 1 0,3-5 0,5 0 0,-4 0 0,1 0 0,-1 0 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31T12:52:39.709"/>
    </inkml:context>
    <inkml:brush xml:id="br0">
      <inkml:brushProperty name="width" value="0.34286" units="cm"/>
      <inkml:brushProperty name="height" value="0.34286" units="cm"/>
    </inkml:brush>
  </inkml:definitions>
  <inkml:trace contextRef="#ctx0" brushRef="#br0">1851 3278 9121,'-12'15'0,"1"3"0,4 9 0,2 2 0,4 1 0,5-2 0,-5 4 0,-1 2 0,0 3 0,3 2 0,0 0 0,0 2 0,-3-3 0,-2-1 0,1 3 0,2 4 0,2-3 0,-1 3 0,2-8 0,-1 0 0,3-1 0,2 6 0,-3-5 0,4 1 0,-1-5-7,0 6 0,-2-7-4,2 7 1,1-8 0,0 3 1,-1-3 0,2 3 0,-3-3 1,-2 1 1,1 3 1,-1-3 0,1-1 0,0-1 1,1-1 0,-2 4 0,1-3 1,-1 3 1,3-4-1,3 2 1,-4-3 0,4 3 1,-1-3 0,0 3 0,-1-4-1,3-1 1,0 4 0,-1 0 0,4-3-1,-4 2 1,4-1 0,-5 3 0,6-1-1,0 2 0,-5-3 0,0 2 0,1-2 0,-1 2 0,0 0 0,-1 3 0,-2-3 0,5 4 0,-3-5 0,1 1 0,-2-3 0,2 3 1,-4-3 0,4 3 0,-1-3 0,1 3 1,-2-2 0,5 2 1,-5-3-1,3-2 1,1 2 0,-1-1 0,3 2 0,-5 1 0,6 0-1,1-3 1,-3 2-1,1-2 1,1 3-1,2 2 0,-1-2-1,-1-2 1,3 2-1,-4-4 1,3 3-1,2 0 0,-5 1 0,1-3 1,-2 2 0,1 3 0,1-3 0,1-1 0,0 1 1,-2-1 0,5-1 0,-5 0 0,7 2 0,1 3 0,1-2 0,-4-2 0,0-3-1,0 3 0,6-3 0,-3 4 1,7-3-2,-5-1 1,-1 2 0,-3-2 0,3 4-1,2-4 1,0 1 0,0-5 0,-4 2 0,4 2 1,2-1-1,2 2 1,1-1-1,-1-3 0,4 2 0,-4-1 1,6 0-1,-1-3 0,3 4 0,-7-6 0,2 4 0,1 2 0,2-4 0,-1-1 0,1 0 0,-1 0 1,4 6-1,1-4 0,3 0 0,-4 0 1,3-4-1,-2 5 0,-1-8 0,1 3 0,0 2 0,-3-2 0,2 0 0,-6-2 1,4-1-1,3 3 0,1-3 0,5 0 1,-6 0-1,0 3 0,3-2 0,-2 2 0,0-3 0,-2-2 1,-2 0-1,1 0 1,2-4-1,3 2 1,-1-6-1,3 0 1,0 1-1,0-1 1,5 0-1,0-2 0,-3 0 0,0-5 1,1-1-1,-1 1 1,7-3-1,-2 0 1,-1-3 0,3 1 0,0-7-1,4 3 1,0-1 0,-1 1-1,-3-1 1,5-6 0,-12 6 0,4-1 0,-2-2 0,1 1 0,-1-5 0,1 5 0,-2-1 0,-1-1 0,0 3 0,5-5 0,-8 1 0,5-3 0,-9 0 0,2 4 0,-2-4 0,4-4 0,-4-2 0,0 2 0,3-3 0,-1-2 0,1 0 0,0-4 0,-2 3 0,6-2 0,-5-1 0,1 1 0,-2-6 0,-1 5 0,-4-5 0,-1 2 0,-3-3 0,3 3 0,-4-4 0,2-1 0,-4-1 0,0 0 0,-2-1 0,-2 0 0,2 0 0,-3 0 0,0-1 0,0 0 0,-3 0 0,4 1 0,-4-7 0,7-1 0,-8 0 0,3 2 0,-4 4 0,1-1 0,0-2 0,0 4 0,-2-4 0,-2 6 0,-5 1 0,0-3 0,-5 1 0,1-2 0,-2 1 0,-3 3 0,-1 1 0,4-5 0,-3 0 0,1 0 0,-3-1 0,-2 4 0,-5 1 0,6-2 0,-8 1 0,3 2 0,-1 4 0,-2 1 0,0 2 0,-3-4 0,-1 1 0,1-1 0,-1-2 0,-5 6 0,4-3 0,-3 1 0,0 2 0,0-2 0,3 2 0,-7 6 0,5-1 0,1-1 0,-3-2 0,-1 2 0,-2 0 0,1 4 0,2 1 0,-6-5 0,1-1 0,-5 1 0,-1 2 0,2-2 0,-2 5 0,1-6 0,-2 6 0,2-1 0,3 0 0,0 1 0,3 2 0,-9 2 0,9-3 0,-8-2 0,5 1 0,-6 3 0,1-1 0,0 2 0,0-1 0,-2 6 0,2-4 0,4 2 0,-5-1 0,4 3 0,1-2 0,-2 5 0,3-2 0,-3 2 0,4-3 0,-9 4 0,7-2 0,-6-1 0,0 5 0,0-5 0,-3 5 0,-3-1 0,5 1 0,-1 0 0,1 0 0,8 3 0,-8 2 0,2 0 0,2 1 0,-3-1 0,5 1 0,-6 2 0,7-1 0,-5-3 0,5 5 0,-1-3 0,5 3 0,5-4 0,5 2 0,-4-2 0,0 1 0,0-1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31T12:53:55.122"/>
    </inkml:context>
    <inkml:brush xml:id="br0">
      <inkml:brushProperty name="width" value="0.34286" units="cm"/>
      <inkml:brushProperty name="height" value="0.34286" units="cm"/>
      <inkml:brushProperty name="color" value="#E71224"/>
    </inkml:brush>
  </inkml:definitions>
  <inkml:trace contextRef="#ctx0" brushRef="#br0">73 2745 9225,'-19'-4'0,"2"3"0,8-8 0,4 4 0,1-4 0,4-4 0,0-1 0,0-8 0,0-2 0,0 1 0,0-11 0,0 3 0,0-9 0,0 5 0,0 8 0,0-1 0,0-3 0,0 2 0,0-4 0,-3-1 0,0-2 0,-1 0 0,1-1 0,2 0 0,-2-2 0,2 1 0,1-1 0,0 2 0,0 0 0,0 0 0,0-3 0,0 6 0,0-2 0,0 5 0,0 1 0,1-1 0,2 1 0,-2-1 0,2 4 0,2 0 0,-3-7 0,4 1 0,-3 0 0,3 6 0,-3 0 0,3 3 0,0-3 0,3 0 0,0 0 0,0 0 0,2 0 0,1 3 0,-1-3 0,4 0 0,-1 1 1,1 2 1,-1 0-1,-2 3 1,-1 1 0,1-4 0,-2 4 0,-1-2 0,0 3 1,0 1 1,3-4 0,0-2 0,4 0 0,0 0 1,-2 3-1,1-3 1,3 2-1,3-2 0,0 4-2,-2-1 0,2 1-2,0-2 1,3 3-1,-3-2 0,4 2 0,-4 1 0,1-4 0,-1 1 0,-2 0 0,3 3 0,-2 0 0,1 0 0,-1-4 0,4 1 0,1 0 0,2 3 0,-3 0 0,0-1 0,1-2 0,2 0 0,3 0 0,0 3 0,-2 3 0,-4-1 0,-3 2 0,3-1 0,0-1 0,0 4 0,1-3 0,-4 3 0,4-1 0,0 4 0,0-3 0,-1 0 0,2 0 0,-1 3 0,1-1 0,1-2 0,0 2 0,1-2 0,-5 1 0,-2 2 0,1 3 0,0 0 0,2 0 0,-3-3 0,4 3 0,-1 0 0,0 1 0,0-1 0,0-1 0,3 4 0,-3 0 0,7 2 0,-4-2 0,4 2 0,-4-4 0,3 2 0,-3 2 0,-3-2 0,1 2 0,10-3 0,0 3 0,5-3 0,-9 3 0,3 1 0,-4 0 0,6 5 0,-1 0 0,-6 4 0,6 0 0,-5 0 0,1 0 0,-4-3 0,-6 0 0,-2 0 0,2 3 0,0-3 0,0 0 0,-1 0 0,4 3 0,-4 1 0,2-1 0,0 0 0,-1 0 0,1 3 0,-1 0 0,-1 0 0,1-3 0,-2 3 0,-1 0 0,1 4 0,3-4 0,-3 3 0,2-3 0,-2 3 0,-1-3 0,0 4 0,1 0 0,-2-2 0,-2 1 0,2-3 0,-2 3 0,-1-3 0,2 3 0,-5-3 0,1 4 0,1-4 0,-1 3 0,1-3 0,-1 3 0,-2 0 0,7 6 0,-1 1 0,-3-1 0,-1-3 0,1 1 0,-1 2 0,0-1 0,-3 1 0,3 1 0,1-1 0,-1 3 0,-3-2 0,0 2 0,0-3 0,0 3 0,0-3 0,0 4 0,0-4 0,0 1 0,0-1 0,1 2 0,-1 1 0,-3 1 0,0-4 0,0 3 0,3-2 0,0 2 0,0-3 0,-3 0 0,0-3 0,-1 2 0,1 1 0,2-2 0,-2 2 0,-1-2 0,2 0 0,-4-4 0,3 0 0,0 4 0,3 8 0,0 6 0,0 7 0,-1-4 0,-2 1 0,1-8 0,-4-5 0,1-4 0,-1 2 0,-2 1 0,4 2 0,-2 2 0,-2 3 0,7-3 0,-6 3 0,4 0 0,-4-3 0,7-1 0,-8 2 0,7 5 0,-7 2 0,7-7 0,-7 3 0,3-3-3,0 3 1,-3-3-1,3 8 0,-4-4 0,0 4-1,0-3 0,0-2 0,0 0-1,0-3 1,0 4 0,0-5 0,0-4 0,0 3 1,0-2-1,0 3 1,-4 0 1,3 0 0,-4 0-1,2-3-1,2-6 0,-7 3 0,7-2 0,-7 9 1,7-1-1,-8-4 0,4 3 2,-4-2 1,3 2-1,0-2 1,3-2-3,-3-3 2,4-1 1,-6 3-1,2 0 1,1 0-2,-1-2 0,4-1-1,-6 4 2,3 1 1,-1 3-1,0-1 0,3-6-2,-3-4 0,4 0 0,-7 7 1,4 6 1,-4 2-3,0 0 0,4-4 2,-7-3 0,6 5 0,-6 2 0,5-2-4,1-9 3,0 3 1,-3 6 0,0 2 0,-1 2-1,1-11 1,3 0 0,0-3 0,0 3 0,-3 1 0,3-4-3,0-3 1,0 0 2,-3 15 1,-3-5 0,0 5 0,-1-6 0,4-6 0,0 0 0,0 1 0,0 2 0,0 0 1,-3 1 0,0-1 0,0 2 0,3 1 0,0-1 0,-1-2 0,-2 0 0,0 3 1,0-1-1,3 1 0,0-1-1,0-1 1,-1-2-1,-2 4 1,2-1-1,-3 1 0,2-1-1,-1-5 1,2 1-3,-2 2 3,-2-2 0,0 8-1,-4-3 1,2-1 0,1 1 1,1-2-1,-1 2 1,-2-3 0,2 3 0,-2 1 0,-2 6 1,1-3-1,0 2 1,0-1 0,0-2 0,-1 0-1,1 0 1,1 1-1,2-1 1,-2 0-1,2 0 1,-2 1-1,-2-1 0,1 0 0,0 0 0,0 0 0,0-3 0,-2 2 0,-1-2 0,5 2 0,-2-2 1,2-1 0,-2-2 0,-2-1 0,-1 5 0,2-2 0,-2 1 0,5 1 0,1-3 0,-1 3 0,-2-1 0,0-1-1,0 2 1,-3-5-1,-1 1 1,0 1-1,1-1 1,1 1-1,-4-4 1,3 1-1,0 2 1,-2-2 0,-1 2 0,2-1 0,0-2 0,3 3 0,1 0 0,0 1 0,0 0 0,1-3 0,1 2 0,-1-2 0,2-1 0,-2-1 0,-1 1 0,3-5 0,-1 5 0,1-3 0,-3 0 0,0 2 0,0-1 0,3-3 0,-1-1 0,1 1 0,-3-1 0,0 4 0,-2-2 0,2 5 0,-3-5 0,3 7 0,0-6 0,0 6 0,4-6 0,-3 7 0,1-7 0,-6 7 0,4-8-2,0-1 1,0-4-1,4 0 1,0 0 0,5-3 0,4 2 1,1-7-1,0 3 1,-1-4 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31T12:54:16.083"/>
    </inkml:context>
    <inkml:brush xml:id="br0">
      <inkml:brushProperty name="width" value="0.34286" units="cm"/>
      <inkml:brushProperty name="height" value="0.34286" units="cm"/>
      <inkml:brushProperty name="color" value="#33CCFF"/>
    </inkml:brush>
  </inkml:definitions>
  <inkml:trace contextRef="#ctx0" brushRef="#br0">4934 174 9627,'-5'-15'0,"1"6"0,4 1 0,-4 7 0,3-7 0,-7 7 0,3-7 0,-8 7 0,-1-3 0,-9 4 0,-4 0 0,-5 0 0,-4 0 0,3 0 0,6 0 0,-3 0 0,-3 0 0,-4 0 0,-4-4 0,6 2 0,2-4 0,6 3 0,5-3 0,-1 4 0,-3-5 0,-4 4 0,0-1 0,6 1 0,1 2 0,2-2 0,0 1 0,-3-1 0,4 2 0,-14-4 0,2 4 0,-7-2 0,7 2 0,8-2 0,-1 2 0,-8-2 0,0 0 0,-1 0 0,7 3 0,3 0 0,0 0 0,2-3 0,-2 0 0,4 0 0,-14 3 0,2 0 0,-7 0 0,4-4 0,1 3 0,1-2 0,3 1 0,6-1 0,-1 2 0,-5-4 0,0 2 0,2 2 0,4-2 0,0 2 0,-11 1 0,-7 0 0,-2 0 0,1 0 0,7 0 0,9 0 0,0 0 0,-1 0 0,1 0 0,-6 0 0,-1 0 0,-2 0 0,6 0 0,-1 0 0,4 0 0,0 0 0,0 0 0,-4-1 0,1-2 0,3 2 0,3-2 0,-1 2 0,-14 1 0,1 0 0,-10 0 0,9 0 0,4 0 0,7 0 0,4 0 0,0 0 0,0 0 0,-4 0 0,1 0 0,0 4 0,3-3 0,-1 2 0,1 1 0,-3-1 0,-3 3 0,-1-3 0,-2 4 0,3-1 0,-4-1 0,4 1 0,-3 0 0,2 3 0,1 1 0,-1-1 0,3 0 0,-3 0 0,3 3 0,1 0 0,0 0 0,-1-3 0,1 0 0,0 0 0,-1 1 0,1-1 0,3 0 0,0 0 0,3 0 0,-4 0 0,5 0 0,-1 0 0,-1 1 0,1 2 0,-2-2 0,2 3 0,1 0 0,-4-1 0,3 1 0,0-1 0,-1-2 0,1 2 0,0 1 0,2-1 0,1 2 0,0-2 0,0 1 0,0 2 0,1 2 0,1-2 0,-1 2 0,2 2 0,-2-1 0,-1 0 0,0 0 0,-1 0 0,1 4 0,0-1 0,-3 1 0,0-1 0,-3-2 0,2 3 0,0-2 0,1 1 0,1-1 0,-5 4 0,6-3 0,1 0 0,0 1 0,3-1 0,-3 1 0,-4 0 0,6-2 0,-2 4 0,2-3 0,-2 3 0,0 1 0,-1 2 0,2-4 0,2-2 0,-2 2 0,2-2 0,1 1 0,-1-1 0,0-2 0,0 3 0,1 1 0,2 1 0,2-1 0,-2 1 0,1 0 0,-1 0 0,1 1 0,-1-4 0,1 5 0,-1-2 0,2 2 0,-2 1 0,2-2 0,1-1 0,-3 1 0,0 5 0,-4-1 0,4 1 0,-1-1 0,1 1 0,2 2 0,-2 1 0,2-1 0,1-1 0,-1-3 0,-3 2 0,3 2 0,-2-2 0,2 3 0,1-3 0,0 5 0,0-2 0,1 4 0,2 0 0,-2 1 0,2-5 0,1 3 0,-2 0 0,2 0 0,-1 1 0,-1-4 0,4 0 0,-3-2 0,3 2 0,-1-1 0,1 2 0,2-3 0,-2-4 0,2 4 0,1-1 0,0 0 0,0-3 0,0 1 0,0 5 0,0 0 0,0 5 0,0-4 0,0 2 0,0-1 0,0-8 0,4 0 0,-3 6 0,2 1 0,1-4 0,-1-6 0,4 0 0,-2 12 0,4-2 0,1 3 0,-4-7 0,0-12 0,0 0 0,3 0 0,0 0 0,0 7 0,0-1 0,0-3 0,0-6 0,0 0 0,0 4 0,0-4 0,1 0 0,0-1 0,2 1 0,-2 2 0,2-2 0,-2 0 0,-1 0 0,3-3 0,0 3 0,5-4 0,-3 8 0,4-4 0,-4 2-3,-2-5-8,2-2 7,4 11 1,2-7 0,1 4 1,-5-1 0,-1-4 1,-1 0-1,1-1 1,3-2 0,-2 7-3,2-2-1,2-2-2,-2 5-1,5-8 0,5 7 1,-1-3 1,0 0 3,0-1 2,1-4 1,-5-3 0,-2 0 0,-6-4 0,6 6 0,-2-5 0,5 3 0,-6-4 0,3 6 0,-2-3 0,9 4-2,3-4-4,-3 3 0,8-7 2,-4 3 2,0-4 2,4 0 0,-8 0 0,7 0 0,-7 0 0,8 0 0,-4 0 0,4 0 0,-3 0 0,2 0 0,-8-1-3,1-2-2,-9 2 2,6-7 2,-5 3 1,12-4 0,-5 0 0,0 4 0,0-3 0,1 2 0,-1 1 0,-1 0 0,-2 2-1,-1 2-3,-1-3 0,-3 0 0,11-1 2,-10-4 1,11 0 1,-8-4 0,4 3 0,-4-3 0,4 0 0,-8 2 0,7-2 0,-3 4 0,5-4 0,-2 3 0,-2-2 0,-5 5 0,-4 1 0,-4 0 0,10-3 0,-3 0 0,2 4 0,2-4 0,1 0 0,5-1 0,-5-7 0,2 7 0,-4-2 0,-2 2 0,-4 1 0,-3 0 0,3 0 0,0-1 0,3 1 0,-4 0 0,8-4 0,-7-1 0,11 0 0,-11 1 0,2 8 0,-8-3 0,0 7 0,-3-3 0,-2 4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31T11:22:30.170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11 1 9194,'0'8'0,"-2"0"0,0-3 0,0-3 0,2 6 0,0-3 0,0 3 0,0 7 0,0-1 0,0 1 0,0 1 0,0 4 0,0 3 0,0 6 0,0 5 0,0 1 0,0 7 0,0 2 0,0 0 0,0 5 0,2-1 0,0 1 0,0 8 0,-2 7 0,0-1 0,0-4 0,0 5 0,0 0 0,0 11 0,0-2 0,0 4-117,0-4 0,-2 3 117,0 2 0,0 4-245,2 6 0,0 0 245,0 0 0,0 5 0,0 0 0,0-41 0,-1-1 0,-1 47 0,0 0 0,2-10 0,0 2 0,0 3 0,0 2-1,0 3 1,0-3-9,0-7 0,0 0-2,0 0 0,0 5 0,0 1 1,0-6-1,0-5 1,0-1 0,0 1 0,0 7 1,0-7 0,2 2 1,0-7 0,-1 4 1,-1 6 1,2 5 0,0 1 0,0-6 1,-2-5 0,0-5 0,2 6 1,-1-3 0,1 3 0,-2-9-119,0-7 1,2-4 119,0 5 0,0-2 0,-2 1 0,0 2 0,0-6 1,0 1-1,0-1 1,1-3 0,1 2 0,0-2 0,-2-2 0,0-1 0,0 1 1,1 0-1,0 0 0,0 0 0,1-1 1,-2-2 107,0 3 1,2-10-109,0 5 1,0-2 244,-2-3 0,0 0-245,2-5 1,-1 0 128,0 0 0,0-5-128,-1 0 0,2 1 0,0 4 0,-1 0 0,-1 0 1,1 0-1,1 0 1,-2 2 0,2 3 0,-1-3-1,-1 3 1,0-9 0,0 0 0,0 0 0,0 9 0,2-3 0,-1 3 0,1-5 0,-2-5 0,0 4 0,0-4 0,0 2 0,0-2 0,0 4 0,0-4 0,0 3 0,0 2 0,0 1 0,0-1 0,0-2 0,0-3 0,0 4 0,0-4 0,0 2 0,0-2 0,0 2-1,0-7 1,0 7-1,0-2 1,0-1-1,0 1 1,0-6-1,-2 1 1,1 2-1,-1-2 1,2 0-1,0-4 1,0 4-1,0 0 0,0 1 0,0-6 1,0 0-1,0 1 1,0-6-1,0 1 1,-2-1-1,0 6 1,0-2-1,2-4 1,0 4-1,0-4 1,0 2-1,0-1 1,0 1-1,0-6 1,0 6 0,0-2 0,0 4-1,0 1 1,0-4-1,0-1 1,0-4-1,-2 5 1,1-3 0,0 3 0,0 1-1,1-6 1,0 4-1,0-4 1,0 1-1,0-1 1,0-4 0,0 3 0,0-2-1,0-2 1,0-1 0,0 1 0,0 0-1,0-1 1,0 1 0,0 0-1,0-1 1,0 1 0,0 0 0,0-1-1,0 1 1,0 0 0,0 0 0,0-6 0,0 1 0,0 0-1,0 5 1,0-1 0,0 1 0,0-5 0,0 0 0,2-1 0,-1 6 0,1 0 0,-2-5 0,0-1 0,0-4 0,0 5 0,0-5 0,0 5-1,0-7 1,0 10 0,0-11 0,0 11 0,0-11 0,0 6 0,0-3 0,0-4 0,0 6 0,0-1 0,0-4 0,0 6 0,0-3 0,0-3 0,0 4 0,3-12 0,0-3 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31T13:18:27.184"/>
    </inkml:context>
    <inkml:brush xml:id="br0">
      <inkml:brushProperty name="width" value="0.34286" units="cm"/>
      <inkml:brushProperty name="height" value="0.34286" units="cm"/>
    </inkml:brush>
  </inkml:definitions>
  <inkml:trace contextRef="#ctx0" brushRef="#br0">4792 7335 8947,'-8'8'0,"-5"-1"0,11-7 0,-5 0 0,20 0 0,-3 0 0,18 0 0,-5 0 0,13 0 0,-5-5 0,3 0 0,-8-2 0,-1 2 0,-7-3 0,13-7 0,-7 1 0,7-1 0,-6 0 0,-2 1 0,1-1 0,-6-1 0,2-4 0,3 4 0,1-4 0,-3 2 0,-1-1 0,3 2 0,1-2 0,-1-3 0,2 3 0,-7-6 0,1 6 0,2-3 0,-1 3 0,6 3 0,-1-4 0,-2-1 0,1 1 0,-4-1 0,4 1 0,1-1 0,4-3 0,0 1 0,1 3 0,-2 2 0,-4-6 0,4 6 0,-4-2 0,-1-1 0,2 1 0,-7-1 0,1 1 0,-2-1 0,-3-3 0,1 1 0,0 3 0,-1 2 0,1-6 0,-2-1 0,-3-4 0,3 4 0,-3 1 0,-2 4 0,2-4 0,0-1 0,3-9 0,-4 0 0,3 4 0,-7 6 0,6 1 0,-1-2 0,-2-2 0,2 2 0,-5 2 0,5-1 0,0-6 0,4-4 0,-1 0 0,-3 4 0,3-1 0,-3-3 0,3 3 0,2-3 0,-5 3 0,-1 1 0,1 1 0,3-5 0,-3-1 0,1 6 0,-6 4 0,2 6 0,-2-6 0,-4 6 0,4-6 0,-1 1 0,0-6 0,-2 4 0,3-3 0,-2 8 0,2-9 0,-3 4 0,3-3 0,-4-1 0,-1 1 0,0 4 0,0 1 0,0 4 0,0-4 0,-1 1 0,-4-2 0,2-1 0,-7 7 0,5-6 0,-5 6 0,5-8 0,-5 3 0,5 3 0,-4 1 0,-1-3 0,-5 0 0,0-6 0,6 6 0,-1 3 0,0 4 0,-5-5 0,1-4 0,-1 4 0,0 2 0,1 2 0,-1 3 0,0-3 0,0-2 0,1 2 0,-1-2 0,0 1 0,1-2 0,-1 2 0,0-6 0,1 4 0,-1-4 0,0 4 0,0-5 0,1 6 0,-1-6 0,0 6 0,1-6 0,-3 6 0,6 5 0</inkml:trace>
  <inkml:trace contextRef="#ctx0" brushRef="#br0" timeOffset="1">5289 3727 8947,'-27'-18'0,"-2"-6"0,-1 4 0,-4-4 0,0 4 0,-5-5 0,4 6 0,1-6 0,5 6 0,-1-6 0,1 6 0,-6-8 0,1 3 0,5-4 0,4-1 0,6-1 0,-6 1 0,2-5 0,-1-1 0,1 1 0,3 5 0,4-6 0,-4 1 0,-1-5 0,2 5 0,-1-2 0,5 1 0,1-1 0,-1-3 0,2-6 0,3 5 0,-1-5 0,6 5 0,-5-2 0,5-2 0,-5 0 0,5 0 0,-1 4 0,1 1 0,3 0 0,-3-5 0,4-5 0,1 0 0,0-2 0,0 2 0,0 2 0,0-7 0,5 2 0,0-2 0,6 3 0,-1 7 0,-2 0 2,2 0 0,-2 0 0,2 0 1,3 5-1,-3-1 0,3 1 0,1-5 1,3 5-1,2 0 0,-2 1 0,2-1 0,4-3 0,2 2 0,-3-1 0,3 2 1,-1 2-1,6 2 0,-1 4 0,1-3 1,-1 1-1,0-1 0,2 5 0,4-1 1,-3-4-1,8 5 1,-3-2 0,2 6 0,2-3-1,-7 4 1,7-4-1,-1-1 1,0 1-1,0 3 1,2-1-1,-3 7 1,4-7-1,1 1 1,0 4 0,0 1 0,5 2-1,0-1 0,5 2-1,-5-2 1,5 2-1,-5 3 1,0-3-2,-5-2 1,2 2-1,3-2 1,-9 3-1,4 1 1,-1 0-1,6 0 0,-2 1 0,7-1 0,-6 5 0,1 0 0,-2 6 0,2-6 0,-2 2 0,7-2 0,-6-2 0,1 7 0,-2-4 0,2 4 0,3-5 0,7 5 0,-2-5 0,-3 5 0,2 0 0,-7 5 0,4-4 0,-4-1 0,5 0 0,-5 5 0,7 0 0,-2 0 0,3 1 0,2 4 0,-5-3 0,0 3 0,-2 3 0,2 2 0,6 3 0,-6 2 0,0-1 0,-10 1 0,0 0 0,0-1 0,4 6 0,-4 0 0,1 1 0,-10-2 0,6-1 0,-2 7 0,2-6 0,-2 6 0,2-5 0,-7 4 0,2-1 0,-2 1 0,2 4 0,3-3 0,-3 2 0,-6 3 0,4-1 0,0 1 0,5 1 0,-4 3 0,-1-1 0,-5 6 0,1-5 0,-1 5 0,1 5 0,-1 5 0,-5-5 0,1-4 0,-5-1 0,4 5 0,-1 3 0,1-3 0,-1 9 0,-3-9 0,-2 3 0,6-3 0,-1 4 0,2-4 0,1 3 0,-7-8 0,6 4 0,-5 1 0,4 5 0,-4 0 0,-1 0 0,-4-5 0,0 2 0,-1 3 0,1-2 0,0 7 0,4-5 0,1 5 0,-1 0 0,-4 4 0,5-5 0,-1-4 0,1 1 0,-5-1 0,-1 7 0,1-2 0,0-2 0,-1 2 0,1-5 0,0 5 0,-5 0-4,-1 5 1,-4-6-3,5 1 0,-5-5 0,5 5 1,-2-5-1,2 5 0,3-5 0,-3 5 1,-2-7-1,2 2 1,-2 4 0,2 1 0,-2-2-1,-3 2 1,-4 0 0,4 4 0,-3 8 0,-2 2 0,0 3-1,0-3 1,0-3-1,0-6 1,0 0 0,0 0 0,0-5 0,0 0 0,-2-2 0,-3 2 0,4 3 0,-4-3 0,3 1 0,2-1 0,0 2 0,0-7 1,0 1-1,0-1 0,-1-3 1,-4 3 0,1-1-1,-5 1 1,4-2 0,-5 7 0,2-2-1,-2 2 1,-3-2 0,3-3 0,-3-1 0,-2 5 0,1-7 0,-1-2 1,5 2-1,0-2 0,0 0 0,-4 5 1,-1-3-1,0-2 1,1-1-1,-1-4 1,0 6 0,1-5 0,-1 4 0,0-10 0,-1 5 0,-4-4 0,4 4 0,-4-5 1,2 2-1,-1-2 1,2-3 0,-2 4 0,-2 1 0,1-2 0,-4 0 0,4-4 1,-1 4-1,1 0 0,-1 5 0,-4-4 1,-1-1-1,7-5 1,-6 2 0,6 4 0,-8-4-1,3 3 1,1-3-1,-1-2 1,4 6-1,-5-1 1,3 2-1,-3-2 1,-3-3 0,4 4 0,-4-3-1,-1 3 1,-6 0 0,1 5 0,0-4-1,4-7 1,1 5 0,0 1 0,-6-1 0,1-5 0,0 1 0,14-11 0</inkml:trace>
  <inkml:trace contextRef="#ctx0" brushRef="#br0" timeOffset="2">8633 7565 8694,'-5'5'0,"0"1"-1</inkml:trace>
  <inkml:trace contextRef="#ctx0" brushRef="#br0" timeOffset="3">5159 426 9110,'-21'-14'0,"5"-1"0,-6 0 0,1 1 0,5-1 0,-12 0 0,2 0 0,-3 1 0,1-1 0,8 0 0,2-1 0,-6-4 0,-1 4 0,-4-4 0,-7-1 0,-3 2 0,-4-6 0,-1 6 0,-5-1 0,0 5 0,-11 1 0,1-1 0,-5 2 0,1 3 0,2-1 0,-3 6 0,-1-5 0,1 5 0,-4 0 0,4 5 0,-6 0 0,1 0 0,2 0 0,-1 0 0,7 2 0,3 3 0,-3-2 0,2 7 0,1-5 0,-6 4 0,3 1 0,3 5 0,-3 4 0,-3 1 0,6 5 0,-1-6 0,0 7 0,5-1 0,-5 4 0,-4 5 0,1-3-141,-7 4 1,2 2 140,-2 3 0,-2 2 0,2 2 0,4-5 0,1 0 0,2-4 0,-2 4 0,-3 2 0,-6 8 0,4-3 0,1 3 0,6 1 0,-2-1 0,2 7 0,-2-2 0,4 1 0,-4-1 0,-3 3-267,-2-3 1,2 5 266,-1 5 0,6-2 0,-2 6 0,4-1 0,1 2 0,0 3 0,0-4 0,2-7 0,3-3 0,5 0-108,10 5 1,-2-2 107,7 2 0,0-2 0,4-2 0,6-1 0,-1 1 0,1 2 0,-6 2 0,6-1 0,-1 7 0,2 1 0,-1 9 0,-4-3 0,4 8 0,2-7 0,3 1 0,1 2-199,-2-2 1,6 11 198,-1-6 0,2 2 0,8-7 0,-5-3 0,5 4 0,-5 1 0,6-2 0,-1 2 0,5-1 0,0 1 0,0 3 0,-2 2 0,-3-7 0,3 1 0,-2-6 0,2 5 0,2 1 0,0 2 0,0-7 0,0 3 0,0-9 0,5 3 28,0-3 1,6 7-29,-1-6 0,3 4 0,2-9 0,1 0 0,4-5 0,-4 4 0,4 1 0,1 1 0,-2-1 0,6-2 0,-6 7 0,6-2 0,-5 1 0,1-2-5,-2-8 0,-1 1-2,7 0 1,-1 3 0,6-3 1,-6 1 1,1-11 0,-1 5 1,6-5 0,4 5 1,0-5 0,5 0 251,-4-5 0,4 0-251,-5 0 0,5 4 109,-4-4 0,4 3-110,-5-8 0,2 2 215,-2-2 1,-2 2-216,2-7 1,-2 1 108,3-6 0,-3 5-108,8 1 1,-3-1-1,2-5 1,4 1 0,-4-1 0,4-3 0,1 4 0,0-9-1,0 8 1,-5-2-1,0 2 0,-4-5 0,4 1 0,-7-7 1,3 2 0,1-4 0,-2-1 0,2-1 0,-2 1 1,-1-2-1,6-3 1,-6 1-1,1-6 1,2 5-1,-2-5 0,0 5-1,-4-5 1,-1 1-1,1-1 1,-1-3-2,0 3 1,1 3 0,-1-7 0,1 4 1,-6-2 0,1 2 0,-6-3 0,6 3 0,-6-3 0,6-2 1,-6 0-1,6 0 1,-5 0-1,4 0 1,1 0-1,4 0 1,-5-5-2,1 0 1,-1 0 0,9 3-2,-3-3 1,2 4 1,-6-7-1,4 3 0,-3 3 0,-7-3 1,-2 2-1,7-2 0,-8 2 1,3-7 0,-2 7-2,2-2 2,-4-3 1,15 4-1,-6-6 0,1 7 0,-7-2 1,-1-1 0,7 1 0,-7-2-1,1 2 0,4 4 1,3-7-2,4 3 1,2 3 0,-9-9 0,7 6 0,-6-2 0,1 2 0,-7 2-2,1-7 1,-3 7 0,12-10 1,-10 10-1,7-7-1,-14 7 1,2-10 0,-11 4 2,4-5 0,-8 3 0</inkml:trace>
  <inkml:trace contextRef="#ctx0" brushRef="#br0" timeOffset="4">3454 7722 9452,'14'1'-9,"4"-2"8,-8-5 0,9-1 1,-3 1-1,3-1 1,1 1 0,-1 2 0,-3-1-1,3 1 0,-6-2-1,6-1 0,-6 4-1,3-3 1,-3 5-1,3-4 0,-3 4 1,3-5 0,0 3 1,-3-1 1,3-2 0,-3 6 0,2-6 0,-1 5 0,2-4 0,-4 4 0,1-2 0,3 0 0,-3 2 0,3-4-1,-3 4-1,3-5 0,-3 6 0,3-6 0,-1 2 0,-1 1 0,2-3 1,-3 5 0,-3-2 0,2 1 1,-2 1 0,2-5 0,1 3 0,0-1 0,0-2 0,0 3 0,0-1 0,-3-1 0,2 4 0,-2-5 0,2 5 0,1-1 0,0-1 0,0 2 0,0-5 0,2 3 0,-1-1 0,2-2 0,-3 3 0,-1-1 0,1-1 0,-3 4 0,-1-5 0,1 6 0,0-6 0,0 2 0,2 1 0,-2-3 0,3 2 0,2-2 0,-4 2 0,4-1 0,-5 4 0,0-2 0,-1 3 0,0-3 0,-2 3 0,3-3 0,-1 0 0,-2 2 0,2-2 0,1 1 0,0 1 0,0-2 0,2 0 0,-5 2 0,5-1 0,-2-1 0,0 2 0,2-2 0,-2 0 0,0 3 0,2-3 0,-2 0 0,3 2 0,0-5 0,2 6 0,-1-3 0,2 0 0,-4 2 0,1-2 0,0 1 0,0 1 0,-3-2 0,2 3 0,-2 0 0,0-3 0,-1 2 0,-2-4 0,-1 4 0,1-2 0,-4 0 0,0 0 0,0-4 0,0 1 0</inkml:trace>
  <inkml:trace contextRef="#ctx0" brushRef="#br0" timeOffset="5">5481 924 9832,'8'16'0,"3"2"0,1-6 0,3 3 0,1 1 0,-4-4 0,6 3 0,-2 0 0,4 5 0,2 0 0,-5 2 0,1-2 0,-2-1 0,-4 4 0,-1-7 0,-3 6 0,0-5 0,-1 5 0,1-2 0,0 3 0,0 0 0,3 0 0,-3-3 0,7 2 0,-3-2 0,3 0 0,1-1 0,-1 0-1,-3-3-7,3 3-1,-6 0-2,2 1-1,-4-1 0,1 4-1,0-3-1,0-1 1,-1 4 0,-2-7 0,2 6 2,-3-5 1,0 2 1,3-1 1,-6-1 1,2 2 1,1-4 1,-3-3 0,2 3 1,0-3 0,-2 3 0,3 1 0,-1-1 0,-2-3 0,6 6 0,-6-8 0,6 8-1,-6-6 0,5 3 1,-5 1-1,6 3 0,-3-3 1,1 3 1,2-4 0,-7 1 0,7 3 1,-6-3 1,6 6 0,-6-5 0,2 5 0,-3-2-1,0-1 1,0 0-1,0-3-1,0-1 0,0 4 0,0-3 0,0 3-1,0-3 1,0-1-1,0 1 1,4 3 0,-3-3 0,2 3 1,0 0 1,-2-3-1,3 3 1,-4 0 0,0-3 0,0 7 0,0-7 0,0 6-1,0-5 1,0 1-1,3-2-1,-2-1 1,3 4-1,-1-2 0,-2 2 0,2-4 0,1 0 0,-3 1 0,2 3 1,-3-3 0,0 3 1,0-4 0,0 1 0,0-1 0,0 1 0,0-1 1,0 1-1,-3 3-1,2-3 1,-3 3 0,4-4-1,-3 4 0,2-2 0,-6 2 0,6-4-1,-6 4 1,3-3 1,-4 3-1,1 0 0,2-3 1,-2 7 0,3-4 0,0 5 0,-3-1-1,3 3 0,-4 2-1,0-1 1,0 0-2,1-4 0,-1-3 0,0-1 0,1-4 0,-1-3 0,0 3 0,0-3 0,4 3 0,-6 1 1,5-1 0,-7 1 0,1-1 1,3 1-1,-7-1 1,6 1 0,-5-1 0,5 1 0,-5-1 0,5 1 0,-6-1 1,3 4-1,0-3 1,-2 7 0,2-7 1,-4 3 0,4-4 0,-2 4 0,5-6 0,-5 5 0,5-2 0,-6 0 0,7 3 0,-7 0 0,3-3-2,0 6-1,-6-2-1,5 3 0,-6-3 0,4 2 0,-1-2 0,1 0 0,-1 2 1,1-5 1,-1 1 1,1 1 1,0-2 0,-1 2 0,-3-4 0,3 1 0,-3 2 0,3 2 0,1 0 0,0-2 0,3-5 0,-3 8 0,3-7 0,-4 15-3,1-12-2,-1 9 1,1-9 0,0 5 0,-1-6 3,1 7 0,-1-5 1,1 3-1,3-2 1,-6 0 0,5 2 0,-5 3 0,4-6 0,1-5 0,3 3 0,-3 2 0,3-4 0,-4 6 0,1-2 0,2 2 0,-4-1 0,3 1-1,-3 3-3,-1 0-1,1 0 1,-1 0 1,1 4 0,-4-3 1,3 6 1,-3-4-1,3 0 1,4-4 0,-2 4 1,2-5 0,-4 13 0,1-7 0,-1 1 0,4-2 0,-2 1 0,5-3 0,-2 6 0,3-6 0,-3 6 0,5-3 0,-2 1 0,2-4 0,2 5 0,-3-1 0,3 11 0,-4-5 0,0-3-3,4-7-3,-3 2-1,3-2-1,-1 3 0,-1 3 0,1-5 1,1 1-1,-3-3 2,6 1-1,-2-1 2,-1 0-1,4 0 2,-4 0-1,4 1 1,-3-1 0,2-4 1,-3 4 0,4-7-1,0 6 1,0-5 0,0 5-1,0-6 1,0 3 0,0 0 1,0-2-1,0 5 1,4-6-1,-3 7 1,2-7 0,1 3 0,-4-4 0,7 1 1,-6-1-1,6 1 0,-6-4 0,6 2 1,-6-2 0,5 0 0,-5 3 1,6-3 0,-6 3 0,6 4 0,-6-2 0,6 2 0,-6-4 0,5 4 0,-1-3 0,-1 0 0,3-2 0,-6-2 0,6 0 0,-7 3 0,7-6 0,-2 2 0,-1 0 0,3-3 0,-3 4 0,0-5 0,3 1 0,-2 3 0,2-2 0,1 2 0,0 0 0,-1-2 0,1 2 0,-3-3 0,1-1 0,-1 1 0,2 0 0,1 0 0,-4-1 0,3 1 0,-2 0 0,2 0 0,1-1 0,0-2 0,-4 1 0,3-1 0,-3-1 0,4 3 0,-4-6 0,3 6 0,-3-7 0,4 7 0,0-2 0,0-1 0,-1 3 0,1-6 0,0 6 0,0-7 0,-1 7 0,1-6 0,-4 6 0,3-6 0,-2 2-5,-1 1 0,3-3 2,-6 5 3,5-5-1,-5 6 1,6-2 0,-6-1 0,2-1 0</inkml:trace>
  <inkml:trace contextRef="#ctx0" brushRef="#br0" timeOffset="6">5628 7279 9424,'8'13'-9,"-1"1"9,1-10 0,0 4 0,-1 3 0,1-3 0,3 4 0,1-1 0,4-3 0,-1 4 0,1-1 0,-1-3 0,4 7 0,-3-6 0,3 2 0,0 0 0,-2-3 0,1 4 0,-2-1 0,3-3 0,-3 4 0,3-5 0,0 1 0,-3 3 0,3-2 0,0 2 0,-3 0 0,3-2 0,0 5 0,1-5-2,3 5-2,-3-5 1,2 2-1,-2 0-1,0-2 1,2 2 0,-6 0 0,7-2 1,-7 2 1,3-3 0,0 0 1,1-1 0,-1 1 1,4 0 0,-7-1 0,6 1 0,-2 0 0,0 0-1,2-4 1,-5 3-1,5-3 0,-6 4 0,7 0-1,-4-4 1,5 3 0,-1-6 0,0 6 1,0-7 0,4 7 0,-3-2 0,2 2-1,1-2 0,-3 1 0,3-1 0,-4-1-1,-3 3 0,2-6 0,-2 6 0,0-6 0,-2 2 0,1 0 0,-2-2 1,2 6-1,-4-6 2,1 2-1,-1-3 0,0 4 0,1-3 0,-1 2 0,1 1 0,-1-4-1,1 4 1,-1-4-1,4 3 0,-3-2 0,3 3 0,0-1-1,-2-2 1,5 2 0,-6-3 1,7 0-1,-7 0 1,3 0 0,-4 0 0,1 0 0,-4 0 1,2 0-1,-2 0 0,4 0 0,-1 0 0,1 0 0,-1 0 0,1 0 0,-1 0-1,4 0 1,-3 0-1,3 0 0,-3 0 0,-1 0 0,1 0 0,-4 0 1,-1 0 0,-3 0 0,-1 4 0,1-3 1,0 2-1,0-3 1,3 0 0,-3 0 0,3 0 0,1 0 0,0 0 0,3 0 0,1-3 0,-1 2 0,0-3-1,1 4 1,-1 0 0,-3 0-1,3 0 0,-6 0 1,2 0-1,-3 0 0,3 0 0,-3 0 1,3 0-1,-3 0 0,0 0 0,0-3 1,-1 2-1,1-2 1,0 3 0,0 0 0,3-4 0,-3 3 0,4-2 0,-5 3 0,1-4 0,3 4 0,-2-4 0,2 4 0,-3 0 0,-1-3 0,1 2 0,0-3 0,-4 4 0,3 0 0,-3 0 0,4 0 0,0-3 0,-1 2 0,1-2 0,0-1 0,-4 3 0,3-2 0,-3 3 0,4 0 0,0-3 0,0 2 0,-4-3 0,3 4 0,-3-3 0,4 2 0,0-6 0,-1 6 0,1-2 0,0 3 0,-1-4 0,1 3 0,0-2 0,-4 3 0,3-3 0,-3 2 0,1-3 0,2 4 0,-3-3 0,4 2 0,-4-2 0,3-1 0,-3 3 0,4-2 0,0 3 0,-4-4 0,3 4 0,-3-4 0,4 1 0,-4 2 0,3-3 0,-3 4 0,4-3 0,0 2 0,-1-2 0,1-1 0,0 3 0,-4-2 0,3 3 0,-3-4 0,1 4 0,1-4 0,-1 1 0,-1 2 0,3-3 0,-3 1 0,1 2 0,1-6 0,-1 6 0,-1-5 0,3 5 0,-6-6 0,6 6 0,-3-6 0,0 6 0,3-2 0,-3-1 0,1 3 0,2-5 0,-3 1 0,0 1 0,3 1 0,-6-1 0,6 3 0,-3-6 0,0 7 0,3-4 0,-3 1 0,1-2 0,2 1 0,-7-3 0,7 3 0,-2 0 0,2-3 0,1 2 0,-4-2 0,3-1 0,-2 0 0,2 4 0,-2-3 0,1 3 0,-5-1 0,6-1 0,-2 1 0,-1 1 0,-1-3 0,1 6 0,0-2 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01T07:58:04.647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5980 2843 9165,'0'-7'0,"0"0"0,0 4 0,0-1 0,0-1 0,0 4 0,0-9 0,-5 9 0,3-3 0,-5 4 0,3-4 0,-3 0 0,4 1 0,-4 3 0,3 0 0,-3 0 0,0 0 0,-3 0 0,-5 0 0,1 0 0,-3 0 0,3 0 0,-5 0 0,1 0 0,-5 0 0,-2 0 0,-1 0 0,2 0 0,0 1 0,-4 3 0,0-3 0,-4 2 0,4 2 0,0-1 0,3 0 0,-3 0 0,1-3 0,-1 2 0,-3-1 0,3-2 0,0 3 0,-4 1 0,3-1 0,-6-3 0,1 4 0,-2-1 0,4 1 0,-4-4 0,3 0 0,2 0 0,-1 1 0,0 2 0,0-1 0,-4 1 0,3 0 0,-2 0 0,1-2 0,-1 3 0,1 0 0,-5 0 0,5 3 0,-1-3 0,1 0 0,-1 0 0,2-2 0,-2 5 0,-2-3 0,2 3 0,-1-4 0,0 4 0,-1-3 0,-5 3 0,3-4 0,0 4 0,4-1 0,-4 1 0,4 2 0,-4-6 0,2 4 0,-2-3 0,-1 4 0,5-1 0,-5-1 0,1 1 0,-1-1 0,1 1 0,0 1 0,3-5 0,-2 4 0,2-3 0,1 3 0,3-3 0,-3 0 0,0 0 0,-5-3 0,1 2 0,3 2 0,1-1 0,2 0 0,1 0 0,-2-2 0,2 5 0,-2-3 0,6 3 0,-6-1 0,-1 1 0,-1 2 0,0-2 0,4-1 0,-4 1 0,2-1 0,-1 1 0,2 2 0,-2-2 0,-1 3 0,0 0 0,0 1 0,1 0 0,-3-1 0,-4 1 0,3 3 0,0 0 0,1 1 0,-5-1 0,1 1 0,0 3 0,3 1 0,0-5 0,1 5 0,-5-2 0,-2 3 0,-1 1 0,0-3 0,4 0 0,0-1 0,-1 4 0,-1 1 0,1-1 0,-1 3 0,5 1 0,-3 1 0,-4-2 0,0 3 0,1 5 0,-1-4 0,7 0 0,1-1 0,0 2 0,0 3 0,-1-3 0,-1 2 0,5-6 0,-5 4 0,2 0 0,-2 3 0,1 0 0,3 6 0,4-7 0,0 5 0,1-1 0,2-1 0,1 5 0,0-4 0,-4 4 0,-1 0 0,-2 7 0,2-5 0,-2 5 0,6-5 0,1 5 0,-1-1 0,-2 0 0,4-1 0,2 2 0,3-2 0,1 2 0,0-1 0,-1 4 0,1-1 0,0 1 0,-4 2 0,1-5 0,-1 4 0,4-1 0,1-1 0,2 2 0,0-6 0,4 2 0,-4 2 0,4 2 0,-4-3 0,4-2 0,0 0 0,4 1 0,-1-2 0,0 6 0,1-5 0,-1 5 0,4-5 0,0 5 0,0-4 0,-3 3 0,3-1 0,0 1 0,3 2 0,-3-5 0,3 5 0,-3 2 0,5 0 0,-1 3 0,-2-2 0,1-1 0,1 1 0,3 2 0,-4-2 0,1 3 0,-1-3 0,4-1 0,0-3 0,0 3 0,1-6 0,3 6 0,-3-6 0,3 2 0,0-1 0,0 1 0,3 2 0,-4-5 0,4 0 0,-3 0 0,4-2 0,-1 1 0,-1 2 0,1-1 0,-1 5 0,1-2 0,2 1 0,-2 0 0,3 0 0,0-4 0,0 0 0,-3-4 0,6 6 0,-3-2 0,3 6 0,-2-10 0,-1 3 0,1-3 0,3 0 0,0 0 0,1-4 0,-1-3 0,-2 1 0,2 0 0,2 2 0,-2-2 0,3-1 0,-3-3 0,2 0 0,-2 4 0,-1-4 0,4 4 0,-4-5 0,1-2 0,1 1 0,0-2 0,-1 3 0,-4 0 0,1 1 0,-1 0 0,1-2 0,-1-1 0,1 1 0,0-2 0,3-1 0,0 1 0,0-3 0,-4 3 0,1-4 0,0 0 0,3 2 0,0-1 0,1 1 0,-1-2 0,1-1 0,3 1 0,-2 2 0,-2-1 0,-2-1 0,2-2 0,2 2 0,-2 1 0,1 0 0,-1-4 0,-1 0 0,5 0 0,-6 0 0,3 0 0,0 0 0,-1 0 0,1 1 0,-1-1 0,-2 0 0,2 0 0,1 0 0,-1 0 0,2 0 0,-2 0 0,1 1 0,3-1 0,2-1 0,-3-3 0,3 4 0,1 1 0,0-5 0,0 4 0,1-2 0,-1 2 0,0 0 0,0 0 0,-1-1 0,-2-2 0,2 2 0,-3-2 0,3 2 0,1 1 0,-1-1 0,-2-3 0,2 3 0,-3-2 0,3 2 0,1 1 0,1 0 0,-1 0 0,3-3 0,1-1 0,1 1 0,-2 3 0,-1-3 0,1-1 0,0-3 0,1 4 0,-2-5 0,5 1 0,-4 1 0,0-1 0,-1 0 0,-2-3 0,1 3 0,3 0 0,-3 4 0,3-4 0,2 0 0,1-3 0,2 0 0,2 3 0,-4-2 0,0 2 0,-1-2 0,2-2 0,3 1 0,-3 0 0,0-1 0,-4 1 0,-2-2 0,5-2 0,-1 3 0,1-3 0,3 1 0,-3-1 0,1 2 0,0-2 0,4 2 0,-5-2 0,5 1 0,-5-5 0,1 4 0,-1-3 0,2 4 0,-6-1 0,2-1 0,-1 1 0,-2-1 0,5 1 0,-1 1 0,2-4 0,1 3 0,-2-4 0,3 1 0,0-4 0,1 3 0,0 1 0,-4-1 0,0-3 0,-3 0 0,3 0 0,-1 0 0,1 0 0,3-1 0,-3-2 0,2 1 0,2-1 0,0-2 0,0 2 0,-4-4 0,0 3 0,0-3 0,4 4 0,-2-4 0,-2 3 0,2-4 0,-6 1 0,2 1 0,-1-1 0,-2 0 0,6-4 0,-5 4 0,4 0 0,-3 0 0,3-3 0,-1-1 0,1 0 0,-1 1 0,-2-1 0,-3 1 0,3-1 0,1 1 0,-2-1 0,1 0 0,-4 1 0,0-2 0,0-2 0,1 6 0,-1-3 0,0 3 0,0-2 0,0-5 0,0 1 0,0 0 0,1 4 0,-1-2 0,0-2 0,1 1 0,3-5 0,-6 5 0,2-1 0,-3-1 0,4 1 0,-5-1 0,1 1 0,-2 1 0,2-5 0,-2 5 0,-2-1 0,-1-1 0,5 1 0,-2-4 0,2 4 0,2-4 0,-3 4 0,3-3 0,2 3 0,-5-4 0,1 4 0,-2-4 0,2 4 0,2-4 0,-3 0 0,2 1 0,-1 0 0,2 3 0,-3-4 0,0 4 0,0-4 0,0 4 0,0-3 0,0 3 0,-3-4 0,-1 4 0,4-4 0,-15 16 0</inkml:trace>
  <inkml:trace contextRef="#ctx0" brushRef="#br0" timeOffset="1">5458 9797 9165,'9'-13'0,"4"-8"0,4 0 0,-4 1 0,1 2 0,-1-2 0,1 3 0,-2-7 0,2-1 0,2 1 0,-2 3 0,3-1 0,-3 1 0,4 0 0,-4 0 0,4-1 0,-4-3 0,5 3 0,-2-3 0,0 3 0,0 1 0,-3 0 0,4-1 0,-5 1 0,1 0 0,1-3 0,-1-1 0,0 0 0,-3 4 0,1 0 0,2 0 0,-3 0 0,4 0 0,-4-1 0,0 1 0,-1 0 0,1 0 0,0 0 0,-1 0 0,1 0 0,-1 0 0,2-1 0,2 1 0,-2-3 0,2-1 0,-2 0 0,-2 4 0,1 2 0,-1-2 0,1 3 0,-1-7 0,-3 4 0,1 3 0,-1-2 0,3 3 0,-3-6 0,0 2 0,-3-2 0,3 5 0,-4-2 0,4-1 0,-1 1 0,1 2 0,1-2 0,-4 3 0,3-3 0,-3-1 0,3 1 0,-4 2 0,2-2 0,-2 3 0,0-3 0,4-1 0,-5-1 0,2 1 0,-2 4 0,1-1 0,-1 0 0,1-3 0,-2 1 0,-1 3 0,1-2 0,3 5 0,-3-5 0,3 2 0,-3-2 0,-1 1 0,0-2 0,0 3 0,0 0 0,0 0 0,1-1 0,3-3 0,-3 1 0,2 2 0,-2-2 0,-1 3 0,0-2 0,0 1 0,0-2 0,0 3 0,0 0 0,0 0 0,-1-1 0,-2-3 0,2 3 0,-3 1 0,-1-1 0,2-3 0,-2 3 0,2 1 0,1 3 0,-1-4 0,-2 0 0,2-3 0,-4 1 0,3 3 0,-1-3 0,2 2 0,1-2 0,-5-1 0,3 4 0,-3-1 0,3 0 0,-3-3 0,4 0 0,-4 0 0,3 0 0,-3 0 0,1 3 0,-1 0 0,-2 1 0,2-4 0,1 0 0,-1-1 0,0 2 0,-4 3 0,1-3 0,-1 2 0,1 2 0,-1-2 0,1 4 0,-1-3 0,0 0 0,1 0 0,-1-2 0,1 5 0,-1-4 0,1 4 0,-1-5 0,1 2 0,-1 0 0,0 0 0,1 2 0,-1-2 0,1 0 0,-1 0 0,1 0 0,-1 3 0,0 1 0,1-4 0,-1 0 0,1 0 0,-2 0 0,-2 3 0,2 2 0,-2-2 0,1-1 0,-1 1 0,2-4 0,-2 4 0,3 0 0,0 4 0,-3-4 0,0-1 0,0 1 0,3 4 0,-3-2 0,0-2 0,0 2 0,3-2 0,1 2 0,-1 2 0,-3-1 0,0 1 0,0-1 0,3 1 0,1 3 0,-1 0 0,1-1 0,-1-2 0,1 1 0,-1 1 0,0 0 0,1 5 0,-1-4 0,1 3 0,-1-3 0,1 4 0,-1-6 0,-4 4 0,-2-6 0</inkml:trace>
  <inkml:trace contextRef="#ctx0" brushRef="#br0" timeOffset="-42380">2958 3561 9160,'-5'0'0,"-5"0"0,9 1 0,-3 3 0,3 2 0,1 4 0,0 4 0,0 1 0,5 7 0,2-1 0,2 7 0,2 0 0,1 6 0,2 2 0,-2 3 0,2 0 0,1-2 0,-1-2 0,1 1 0,-1-1 0,-1 3 0,5-6 0,-4 2 0,4-6 0,-4 2 0,3 2 0,0 0 0,0-1 0,0 0 0,-3-3 0,-1 3 0,4-3 0,-3 2 0,4 2 0,-4-4 0,4 0 0,-4 1 0,3 2 0,-3-4 0,4-2 0,-4 1 0,4-2 0,-4 5 0,3-5 0,-4 4 0,1-3 0,-1 0 0,1-4 0,-1 1 0,5 3 0,-4-3 0,4 3 0,-5-3 0,1-1 0,1 0 0,-1 0 0,4 1 0,-4-1 0,0 0 0,-4 0 0,4 0 0,1 0 0,2 0 0,-3 0 0,4-3 0,-4 0 0,5-1 0,-2 4 0,0 1 0,0-1 0,1-4 0,3 1 0,0-2 0,0 2 0,-3 1 0,0-5 0,-1 3 0,4-2 0,-3 0 0,0-1 0,-1-2 0,4 2 0,-3-1 0,-1 1 0,-2-3 0,2 4 0,-4-4 0,1 0 0,-2 3 0,-2 0 0,-4 9 0,-1 0 0</inkml:trace>
  <inkml:trace contextRef="#ctx0" brushRef="#br0" timeOffset="1530">5954 10324 9006,'12'15'0,"7"5"0,-2-2 0,4-3 0,4-1 0,2 1 0,5-1 0,-1 0 0,1-3 0,0 0 0,-1-1 0,5 1 0,-1-1 0,0-3 0,-3 0 0,3-3 0,0 3 0,5-4 0,-1 5 0,2-5 0,1 4 0,1-3 0,-1 3 0,4-1 0,-1 1 0,-2 1 0,-5-5 0,2 4 0,6-3 0,1 4 0,2-1 0,3-1 0,-3 1 0,2-5 0,-2 2 0,6-3 0,-2-1 0,3-1 0,1-3 0,-2-1 0,5-6 0,2 0 0,1 1 0,2-5 0,-9-3 0,5-1 0,-1 2 0,6-7 0,1 3 0,-5-3 0,-6 3 0,3-3 0,1-1 0,-1-4 0,1 1 0,-4-3 0,4-1 0,-4-1 0,4-2 0,-5 1 0,1-5 0,0 1 0,0-5 0,-1 4 0,5-4 0,-10 3 0,0-5 0,-1 0 0,0-1 0,3 2 0,1-6 0,-1 1 0,-3-4 0,1 4 0,-4 0 0,0-2 0,-4-5 0,0 5 0,1-2 0,-1-1 0,0-2 0,0-5 0,1 1 0,-6 3 0,-2 0 0,-2 0 0,-1 0 0,0-5 0,-1-1 0,-2 3 0,-1-3 0,0 2 0,4-3 0,0 0-145,4-3 0,-7 1 145,3-4 0,-6 4 0,2-1 0,-5 0 0,2-3 0,-4 4 0,-3-5 0,2 6 0,-3 1 0,0-4 0,0-2 0,-4 2 0,1 1 0,-2-1 0,-1 1 0,-1-5 0,1 2 0,-2 4 0,-2-1 0,1 5 0,-4-5 0,-1-1 0,-3 1 0,0 4 0,0 3 0,0-1 0,0-6 0,0-1 0,0-3 0,-4 7 0,-3 4 0,1-4 0,-1-3 0,0-3 0,-4 3 0,-1 0 0,-2 4 0,3-1 0,-4 1 0,0-3 0,1 3 0,-4-3 0,4 6 0,-4-1-43,0 1 0,-2-2 43,-1 2 0,0 3 0,0 0 0,0 0 0,-1 1 0,-2-4 0,-1 3 0,-1 0 0,2 1 0,1 0 0,-1-4 0,-2 2 0,1-2 0,1 2 0,2 6 0,1-1 0,0 0 0,0-2 0,0 2 0,-4-2 0,1 5 0,-6 2 0,2-1 0,-2 1 143,-2-1 1,0 2-144,0 4 0,0 1 44,-4 0 1,4 1-45,-4 2 0,3-1 0,2 5 0,-2 0 0,-2 3 0,1-3 0,-5 0 0,4-1 0,-4 5 0,1-1 0,0 0 0,-2 2 0,4 2 0,1-2 0,4 6 0,-2-2 0,-3 1 0,2 4 0,-4 0 0,2 0 0,-2 3 0,-1-2 0,-3-1 0,3 3 0,0 1 0,5 3 0,-1-4 0,1 4 0,-1-4 0,2 5 0,-2-1 0,2 3 0,1 0 0,-4 1 0,-3-1 0,3 0 0,0 1 0,5-1 0,3 1 0,-3 3 0,3 0 0,1 1 0,-1-1 0,-1-2 0,-2 6 0,-1-4 0,0 3 0,1-3 0,-1 4 0,0-2 0,1 2 0,-1 1 0,0-1 0,2-2 0,2 2 0,-3-1 0,3 4 0,0-1 0,-4-3 0,3 3 0,-7-2 0,4 2 0,0 1 0,-1 0 0,-2 0 0,2 0 0,-2 0 0,3 0 0,4 0 0,-3 0 0,3 0 0,-1 0 0,1 0 0,-3 3 0,3 1 0,1-1 0,-1-3 0,1 0 0,-1 0 0,2 1 0,5 3 0,-1-3 0,1 3 0,4-3 0,-1-1 0,5 3 0,-1 1 0,2-1 0,2-3 0,3 4 0,0-1 0,3 4 0,-3-3 0,0 4 0,-3-2 0</inkml:trace>
  <inkml:trace contextRef="#ctx0" brushRef="#br0" timeOffset="-7455">2757 2969 9382,'0'-6'0,"0"-4"0,0 3 0,-3-2 0,-1-2 0,0 1 0,4-1 0,-1-1 0,-2-2 0,2-3 0,-3-8 0,3 0 0,1-6 0,1 0 0,3-8 0,-2-4 0,5-6 0,-3-2 0,3 2 0,-4-3 0,4 3 0,-5-4 0,2-3 0,1 7 0,-2-1 0,1 2 0,-4 2 0,3-4 0,1 1 0,4 0 0,-1 0 0,2 3 0,2-3 0,1-1 0,2-7 0,1 3 0,3-2 0,3 1 0,0-2 0,0 3 0,4-2 0,-3 3 0,-1 4 0,0-2 0,0 6 0,1-4 0,-1 7 0,-4-2 0,1 5 0,-2-1 0,2 1 0,2-1 0,-3 5 0,5-1 0,2 1 0,3 2 0,5-3 0,1-1 0,2-2 0,-1 2 0,5-2 0,0 5 0,3-1 0,-1 2 0,-2 1 0,-3 5 0,-4 2 0,1 3 0,2 1 0,1 1 0,3 2 0,2 0 0,-2 3 0,-2-2 0,2 3 0,-1-4 0,0 4 0,2-1 0,-4 1 0,3 1 0,0-5 0,6 5 0,1-1 0,3-1 0,-3 1 0,-1 0 0,-2 3 0,-1 2 0,0 2 0,-3-3 0,0 3 0,-2 3 0,2 0 0,4-1 0,-4 2 0,1-2 0,-5 2 0,-2 2 0,2-3 0,-2 3 0,-1 1 0,-4 0 0,0 0 0,0 3 0,4 1 0,0 3 0,0-4 0,-1 6 0,1-2 0,0 2 0,-1 2 0,-4 0 0,-2 3 0,1-2 0,-2 2 0,1 3 0,-4 0 0,4 0 0,0 0 0,-1 1 0,-3 3 0,2 0 0,1 0 0,0 1 0,4-1 0,-5 0 0,2 0 0,-3 0 0,-1 0 0,1 1 0,-1 3 0,-4-3 0,1 3 0,-2 2 0,2 1 0,1-1 0,-5 1 0,3 1 0,-2 2 0,2-1 0,-3 1 0,5-5 0,-1 6 0,-2-3 0,2 3 0,-1 1 0,4 2 0,-1-6 0,-2 3 0,2 1 0,-2 2 0,-2 2 0,2-2 0,-6-2 0,3 2 0,-4-2 0,0-2 0,-1 6 0,1 1 0,0-1 0,-1-2 0,0 1 0,-3 0 0,1 4 0,-5-2 0,4 2 0,-3-1 0,3 1 0,-4-5 0,4 5 0,-3-1 0,3-2 0,-3 2 0,0-4 0,0 4 0,-2 0 0,5 3 0,-4-4-2,0-3 1,2 1-1,-2-1 0,1 4 0,-4-4 1,3 4 0,1-4 0,-1 2-1,-3-2 1,0 1 0,0 3 0,2 1-1,1-5 1,-2 0 0,3-3 0,-3 3 0,-1 1 0,0-1 0,0-4 0,0 2 0,0 3 0,0-2 0,0 4 0,0-4-1,0 2 1,-5-2-1,-2 1 1,1 1 0,-1 3 0,1-1-1,-1-3 1,-2-1-1,2 5 1,-2-2-2,-2 2 1,0 1-1,1-5 1,-1 4-1,1-4 1,-1 4-1,1-4 0,-5 4 0,1-4 1,-1 1-1,1-1 0,-1 3 1,-3 4 0,-1-1-1,5-2 1,-4 2 0,0-2 1,-2 2 0,-1 1 0,0-3 0,0 0 1,1-1-1,2 5 1,-4-1 0,4 0 0,-4-3-1,4 0 1,-2-4-1,-1 4 0,0-2 0,0 2 0,0 1 0,0-5 0,-2 5-1,-1-1 1,-2-2-1,-2 2 1,-3 0 0,3 3 1,-3-2-1,0 2 0,0-5 1,3 5 0,-2-3-1,1-1 1,2 3-1,-1-2 0,0 1 0,-4-1 1,1 1-1,-1-5 0,-1 5 0,-2-1 1,2-3 0,-2-1 0,2-1 0,3-1 0</inkml:trace>
  <inkml:trace contextRef="#ctx0" brushRef="#br0" timeOffset="2403">4443 6167 9264,'-26'30'0,"-2"5"0,-3-2 0,3-2 0,-2 6 0,-2 2 0,1-2 0,3 2 0,-1-4 0,4 4 0,-3-3 0,3 7 0,1-7 0,3 6 0,-1-5 0,1 1 0,-1 2 0,-3 6 0,7-6 0,-4 2 0,4-3 0,-4 0 0,5 4 0,-1-4 0,4 4 0,-3-4 0,2-1 0,-2 0 0,4 3 0,-1 2 0,0 0 0,3-8 0,-2 5 0,6-1 0,-1 1 0,1-1 0,-1-2 0,4-2 0,-3-1 0,4 5 0,-1-1 0,4 0 0,-1 0 0,-3-3 0,3-1 0,-2 5 0,2-1 0,1 0 0,1 0 0,2-3 0,-2-1 0,3 5 0,1-2 0,-2 2 0,4 1 0,-3-5 0,4 4 0,-1-4 0,-1 4 0,1-4 0,0-3 0,4-4 0,-1 0 0,1 4 0,-1 3-2,1 0 1,1 1-1,2-5 0,-3 1-1,3 0 1,2-1-1,-2 1 0,3-1-1,-2-3 1,3 2-1,0-2 0,1 2 0,-2-2 0,3-2 0,-2-5 0,1 4 0,-2-1 0,3 1 1,-2-4 0,2 0 1,1 0 0,-1 2 0,-3 1 0,7-1 1,-3 1 0,3-2-1,-3 0 1,3 0-1,1 3 1,0-3-1,-4 3 1,3-3-2,1-1 1,1 0-1,-1 0 1,-3-4 0,2-3 0,-1 1 0,-2-1 0,0-2 1,0-2 1,0-5-1,0 6 1,1-7 0,-1 3 0,-4 0 0,1 4 0,-17-10 0</inkml:trace>
  <inkml:trace contextRef="#ctx0" brushRef="#br0" timeOffset="-4590">4191 5534 9446,'-1'8'0,"2"4"0,6-7 0,3 5 0,1 0 0,3 1 0,0 3 0,0-1 0,0-1 0,-3-2 0,2 0 0,-2 1 0,3 0 0,3 2 0,-2-5 0,2 5 0,-3-5 0,3 2 0,-2-3 0,2 0 0,-6 3 0,2-2 0,-2 2 0,3-4 0,0-1 0,-3 1 0,2-2 0,-2 2 0,3-1 0,-3 1 0,2-2 0,-2 0 0,3 1 0,-3-3 0,2 4 0,-2-2 0,3 3 0,0 0-1,0 0-5,0 0 0,0 0 1,0-3 2,0 2 1,0-2 2,0 3 0,3-3 0,-2 2 0,2-3 0,-3 2 0,-3-2 0,5 0 0,-4-2 0,5 4 0,-3-3-2,-3 4-2,2-5-1,-2 5 0,3-2 1,0 3-1,0 0 0,0-3 1,0 2 0,-3-2 2,2 3 0,-5-3 1,2 5 1,-3-7 0,0 7 0,3-5 0,-2 6 0,-1-5 0,-1 4 0,-2-5 0,3 3 0,0 0 0,0-3 0,0 2 0,0-5 0,0 5 0,0-5 0,0 5 0,0-5 0,0 5 0,0-2 0,0 0 0,0 2 0,0-2 0,0 0 0,0 2 0,0-2 0,0 0 0,-3 2-1,5-5-3,-7 5 0,7-2 0,-2 3 0,1-3 0,2 2-1,-3-2 1,0 0 1,3 2 0,-2-2 0,2 3 1,-3 0 0,0-3 1,0 2 0,0-2 0,-3 0 1,2 2 0,-2-5 0,3 5 0,0-2 0,0 0 0,0 2 0,0-2 0,0 0 0,0 2 0,0-2 0,-3 0 0,2 2 0,-2-5 0,0 5 0,2-5 0,-5 2 0,5 0 0,-2 1 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01T07:58:09.453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1 1 9222,'11'3'0,"5"-2"0,-4 5 0,5-2 0,-3 3 0,-3-3 0,2 3 0,-1-2 0,-2 3 0,3-4 0,-2 0 0,6 2 0,-2-2 0,2 0 0,-3 2 0,0-2 0,-3 0 0,2 2 0,-2-2 0,3 3 0,-3-3 0,2 2 0,-2-2 0,3 3 0,0 0 0,0-1 0,0-1 0,-6 1 0,4-5 0,-4 5 0,6-2-4,0 6-3,0-2 0,0 2 1,0-3 0,0 3 0,0-2 2,-3 2 0,2-3 2,-5 0 0,5 0 1,-5 3 0,5-2 1,-5 2 0,2 0 0,0-2 0,-2 2 0,5 0 0,-2-2 0,3 2 0,-3 0-1,2-2-1,-2 2-1,3-3-1,-3 0 0,2 0 0,-2 0 0,0 0 0,2 0 0,-2 3 0,3-2 0,0 2 1,-3 0 1,2-2 0,-5 2 1,5-3 0,-5 0 1,5 0 0,-2 0 0,0 0 0,2 0 0,-5 0 0,5 0 0,-2 0 0,0 0 0,2 0 0,-2 0 0,3 0 0,0 0 0,-3-3 0,2 2 0,-2-2 0,3 3 0,0 0-1,0-3-2,-3 2 1,2-2-1,-2 0 1,0 2 1,-1-5 0,-3 5 0,0-5 0,0 5 1,0-5 0,0 5 0,0-2 0,0 0 0,0 2 0,0-5 0,0 5 0,0-5 0,3 5 0,-5-5 0,7 5 0,-7-2 0,2 0 0,-1 2 0,-2-5 0,3 5 0,0-5 0,0 5 0,0-5 0,0 2 0,0 0 0,0-2 0,0 5 0,0-5 0,-3 2 0,2 0 0,-2-2 0,3 5 0,0-2-3,0 0 3,0 2 0,-3-2 0,-1 3 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31T11:22:27.592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11 1 9310,'1'8'0,"0"-3"0,0-2 0,1 2 0,-2-4 0,0 13 0,0-6 0,0 6 0,0 1 0,0 0 0,0 1 0,-2 4 0,1-2 0,0 6 0,0 6 0,1 4 0,0 7 0,0-2 0,0 3 0,0 9 0,-1 3 0,0 10 0,0 3-187,-1 6 0,2 5 186,0 1 0,-1 6-1,-1-2 0,2 7-1,-2 8 0,1-7-1,1 7 1,0 0-2,0 0 1,0-1-312,0 1 0,0-5 309,0 5 1,0-2 1,0 2 0,0-47 0,0 1 0,0 0 1,0-1 0,0 0 0,0-1-3,0 2 0,0-1 2,0 1 0,0-1-4,0 45 1,0 4 0,0-48 1,0-1 0,0 42-4,0 5 0,0-7-1,0-2 1,0 5 0,0 4 0,0-3 0,0-2 1,0-3 0,0-2 1,1 7 1,1 3-1,-2-3 2,2-2 1,-1-3 0,-1-2 0,1 0 0,1 0 1,0-6-121,-2-4 0,0-4 122,0-6 0,0 6 0,0-1 1,0-4 0,0 4 0,0-7 0,0 2 1,0-4 0,0 5 0,0-6-1,0 6 1,0-7 0,0 2 0,0 1 0,0-1 1,0 4-1,0-4 0,0 5 0,0-6 1,1 6 0,0-6 0,0 3-1,1-2 1,-2-2 0,0 6 0,0-1 0,0 2 0,0-2 0,0-4 1,0-1-1,0 7 0,0-2 0,0 2 1,0-4-1,0-6 0,0 0 0,0-1 1,0 1-1,0 0 1,0-5-1,0 0 1,0-2 170,0 2 1,0 3-172,0-3 1,2-3 314,0-2 0,0 1-315,-2-1 1,0 12 134,0-3 0,0 3-135,2-7 1,-1-2-1,0-3 1,0-3-1,-1 3 1,0-4-1,0 0 1,2-1-1,0 0 1,-1-2-1,-1-3 1,0 2 0,0-6 0,2 4-1,0-5 0,0 5 0,-2-4 1,0-1-1,0-5 1,0 1-1,0-1 1,0 0-1,0 1 1,0-7-1,2-4 1,-1 3 0,1-3 0,-2 1-1,0-6 1,0 6-1,0 0 1,0-1-1,0-4 1,0 0 0,0-1 0,0 1-1,0 0 1,0-1 0,0 1 0,0 0-1,0 0 0,0-1 1,0 1 0,0 0-1,0-1 1,0 1-1,0 0 1,0-6-1,0 1 1,0-5-1,0 5 0,0-7 0,0 10 0,0-11 1,1 6-1,1-3 1,-2-3-1,3 4 0,-3-6 1,0 7 0,0-6 0,0 6 0,0-1 0,0-2 0,0 5 0,0-5 0,0 9 0,0-10 0,0 7 0,1-5 0,1 5 0,0-7 0,-2 10 0,0-10 0,0 7 0,0-7 0,0 10 0,0-11 0,0 11 0,0-11 0,0 6 0,0-3 0,0-4 0,0 6 0,0-7 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31T11:22:39.057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30 60 9325,'-9'8'0,"1"-2"0,3-6 0,4 0 0,-6 0 0,9 5 0,3 0 0,-4 0 0,7 0 0,-3 0 0,-3 1 0,3-1 0,1-1 0,-1 5 0,5-4 0,-5 5 0,6 0 0,-1 5 0,2-1 0,-2 1 0,3 0 0,-4-1 0,4 6 0,2 0 0,0 1 0,0-2 0,-1 3 0,1 2 0,0 2 0,-1-6 0,6 4 0,0-4 0,-6 4 0,-4-4 0,0 5 0,5-6 0,-1 6 0,1-6 0,-5 2 0,0-1 0,-1-4 0,6 4 0,-5 1 0,0-1 0,-1 4 0,6-4 0,0 1 0,0-1 0,-1-2 0,1 6 0,-5-6 0,0 2 0,-1 1 0,6-1 0,0 4 0,-1-4 0,-4 1 0,0-1 0,0-2 0,5 6 0,-6-6 0,1 2 0,-2 1 0,2-2 0,2 3 0,-8-3 0,8-2 0,-2 2 0,-2 2 0,2-1 0,-5 0 0,4-6 0,-1 6 0,2 0 0,2 1 0,-7-2 0,4-1 0,-4 7 0,5-7 0,-5 1 0,5 3 0,-5-3 0,4 7 0,-4-1 0,5-4 0,-5-1 0,5 3-2,-5 1 0,5-1-1,-6 1 1,6-4-1,-5 4 0,2-4 0,-2 5 0,-2-7 0,7 1 1,-7 2-1,2-1 1,1 0-1,-1-6 1,2 1 0,-2 0 0,-4-1 0,4 1 1,2 0 0,-2-1 0,4 1 0,-4 0 0,5 4 0,-5 1 0,2 0 0,-2-6 1,-2 3-1,7 2 1,-6-2-1,6 2 1,-5-1-1,5 2 0,-2-4 0,2 4 0,1 1 0,-6-1 0,2-1-1,-2-4 1,-2 0-1,7-1 1,-7 1-1,2 0 1,-3-6-2,-2 1 1,0 0 0,0 0-1,0 0-1,0-7 0,0 3 1,0-6 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31T11:22:41.785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882 4881 8931,'10'0'0,"0"0"0,-7 0 0,3 0 0,-6 6-1,0-4 0,0 6-1,0-3 2,0-4 0,0 12 0,-5-4 0,1 5 0,-1-4 0,5 0 0,-5 5 0,0 4 0,-2 1 0,2-5 0,4 6 0,-4 3 0,-2 2 0,2-1 0,-4 3 0,4-4 0,-2 4 0,2 1 0,4 1 0,-4-1 0,-2 0 0,2 1 0,-1-2 0,1-4 0,2 7 0,-7-6 0,5 6 0,-5-7 0,5 4 0,-4 1 0,0 1-1,0-1 1,-5 1-1,5-1 1,1 2-1,-2 3 0,0-3 0,-5 4 1,1-6 0,-1-4 0,2 2 0,3-2 0,-6 3 0,6 1 0,-7 0 0,8 1 0,-4-6 0,-2 1 0,0-1 0,1 6 0,0-6 0,5 1 0,-4-6 0,3 6 0,-3-2 0,-2 1 0,5 2 0,0-6 0,1 6 0,-6-2 0,5 3 0,0-3 0,5 2 0,-4-6 0,4 4 0,-5-4 0,5 4 0,-5-4 0,5 0 0,-4-6 0,4 3 0,-5 2 0,5-2 0,-5 2 0,5-3 0,-5-1 0,6 2 0,-6 2 0,5-3 0,-5 4 0,2-4 0,-2-1 0,-3 0 0,3-1 0,2 1 0,-2 0 0,2 0 0,-2-1 0,-3-1 0,3-3 0,2 3 0,-2-3 0,6 1 0,-6-1 0,5 3 0,-5-3 0,0 3 0,0 2 0,1 0 0,4-6 0,-5 1 0,7-5 0,-2 5 0,-2-5 0,2 5 0,0-6 0,5 6 0,-1-6 0,-4 0 0,3 0 0,-3 1 0,4-4 0,1 6 0,-7-7 0,6 0 0,-6 0 0,7 6 0,0 2 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31T11:23:25.334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1 2499 9586,'8'7'0,"-1"-6"0,-7 6 0,1-2 0,4 0 0,-3 0 0,4-5 0,1 0 0,1 0 0,7 0 0,-5 0-1,-1 0 1,6 0-1,5 0 1,4 0 0,-4 0 0,6 0 0,-2 0 0,6 0 0,4 0 0,-1 0 0,6 0 0,-5 0 0,5 0 0,-1 0 0,1 0 0,4 0 0,-4 0 0,-2 0 0,3 0 0,-3 0 0,2 0 0,4 0 0,-4 0 0,4 0 0,1 0 0,1 0 0,4 0 0,4 0 0,5 0 0,1 0 0,0 0 0,0-5 0,0 0 0,1 0 0,4 5 0,-1-2 0,11-3 0,-10 4 0,4-4 0,-1 3 0,-3 2 0,1-5 0,-1 0 0,-4 0 0,4 5 0,-4 0 0,-1 0 0,2-1 0,2-4 0,-7 3 0,3-3 0,-9 4 0,4 1 0,-3-5 0,8 0 0,-9 0 0,9 5 0,-8 0 0,3 0 0,-5-2 0,5-2 0,-7 2 0,2-3 0,-3 3 0,-2 2 0,0-1 0,0-4 0,-2 3 0,-2-3 0,2 4 0,-3 1 0,4 0 0,1 0 0,0 0 0,0 0 0,-5-5 0,0 0 0,-4 0 0,4 5 0,-6 0 0,1 0 0,-2 0 0,3 0 0,-3 0-1,8 0 1,-8 0-1,3 0 1,-4-2-1,-2-3 1,4 4-1,-4-4 1,4 3-1,-9 2 1,-1 0-1,2 0 0,-6 0 0,6 0 0,-7 0 0,1 0 0,-1 0 0,2 0 0,-4-5 0,4 0 1,-4 1-1,-1 4 0,0 0 0,-1 0 0,1 0 0,0 0 1,-1 0 0,1 0 0,0 0-1,-1 0 1,1 0 0,0 0 0,0 0 0,-1 0 0,1 0 0,0 0 0,4 0 0,1 0 0,-1 0 0,-4 0 0,0 0 0,-1 0 0,1 0 0,0 0 0,4 0 0,1 0 0,0 0 0,-6 0 0,1 0-1,0 0 1,-1-5-1,1 0 1,0 0-1,0 5 1,-1 0-1,1 0 0,0 0 0,-1 0 1,1 0-1,0 0 1,4 0-1,1 0 1,0 0-1,-6 0 1,1 0-1,0 0 1,-6 0 0,1 0 0,0 0 0,5 0 0,-1 0 0,1 0 0,0 0 0,-5 0 0,-1 0 0,1 0 0,5 0 0,0 0 0,-6 0 0,1 0 0,-5 0 0,5 0 0,0 0 0,4 0 0,1 0 0,-5 0 0,0 0 0,-7 0 0,10 0 0,-11 0 0,4 0 0,-6-7 0,0-1 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31T11:23:32.872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1074 1514 9246,'-8'0'0,"-1"0"0,5 0 0,2 0 0,-5 7 0,9-1 0,3 4 0,-2 3 0,7-3 0,0-2 0,4 2 0,1 1 0,0 9 0,1-4 0,4 4 0,-4-2 0,4 1 0,-2-1 0,1 7 0,-2-6 0,2 6 0,-2-2 0,-3 1 0,6 4 0,-1-4 0,1 4 0,-5 2 0,-1-3 0,1-2 0,1 3 0,4-4 0,-4 4 0,4 1 0,-4 1 0,-1-1 0,0 2 0,-1 3 0,1-1 0,0 6 0,0-6 0,-1 1 0,1 2 0,0-2 0,-1 11 0,1-6 0,1 5 0,4-10 0,-4 5 0,4-4 0,3-1 0,1-5 0,-1 6 0,2-1 0,-3 0 0,3-4 0,3 6 0,-4 3 0,4-2 0,1 3 0,-1-6 0,-3 5 0,2-5-1,-2 6 1,1-6-3,-1 5 0,1-6-1,-7 1 0,6 2 0,-6-2 1,1 5-1,-5-4 1,4 4 0,1-5 1,4 7 0,-4-2 0,1-1 0,-1 1 0,1-1 0,4 1 1,2 2-1,-2-7 0,-2 5 0,1-5 0,-4 1-1,4-6 1,-4-1-1,4-4 1,-6-1-1,2-3 0,-4-2 0,-1 6 0,-2-1 0,-3 2 0,3 2 0,-3-2 0,3-1-1,1 6 1,-1-9 0,-3 8 0,3-4-1,-3-1 1,3 4 0,2-3 0,-2-4 0,-3-1 0,3 1 0,-3-2 1,3 1-1,1-5 1,-1-1 0,-3 1 0,3 0 0,-3-1 0,3 8 0,2 2 1,0-3 0,-1-1 0,1-2 0,0 2 0,-5-2 0,-1 6 0,1-6 0,5 2 0,0-4 0,-1-1 0,1-1 0,0 1 0,-6 0 0,1-1 0,0-4 0,5 0 0,-5-5-1,-1 5 1,-1-5-1,2 4 1,2-4-1,-7 5 1,6-5-1,-1 5 1,-2-5-1,2 5 1,-7-6-3,2 6 2,3 0 1,-1 5-1,2-1 0,0-4 0,-4 0 1,-4-5-1,4 5 0,2-5 0,-3 4 1,1-4-1,-5 5 1,2-7-2,3 2 1,-3 3 1,6-6-2,-3 3 2,-4 3 0,7-6-1,-3 3-1,-3 3 2,4-7 0,-4 6-1,3-7 1,-3 0-1,4 7 1,-6-6-5,0 6 6,7-7 0,-6 0 0,6 0 0,-7 0 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31T11:26:18.382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0 354 9181,'15'0'0,"0"0"0,-1 6 0,-4-4 0,0 3 0,-5-4 0,5-1 0,-7 0 0,10 0 0,-10 0 0,7 0 0,0 0 0,5 0 0,-6 0 0,1 0 0,5 0 0,5 0 0,1-5 0,-2 0 0,3-1 0,2 1 0,6 2 0,-1-7 0,0 7 0,6-2 0,1 2 0,-2-2 0,7 3 0,-2-3 0,-2 3 0,3 2 0,-3 0 0,2 0 0,4 0 0,-4 0 0,-1 0 0,1 0 0,-2 0 0,3 0 0,2 0 0,-3 0 0,2-4 0,-2-1 0,2 0 0,-7 5 0,7-5 0,-2 0 0,-3 0 0,-1 5 0,-4-5 0,-2 0 0,7 0 0,3 5 0,-1-5 0,1 1 0,0-3 0,5 2 0,2 4 0,3-4 0,-2 1 0,7-1 0,-6 4 0,1-4 0,-2 2 0,2-2 0,-3 3 0,3-3 0,-4-1 0,0 1 0,4 0 0,0 5 0,-2-5 0,-8 0 0,2 0 0,-7 5 0,5-1 0,-4-4 0,-1 3 0,-5-3 0,1 3 0,-1 2 0,1 0 0,-1 0 0,0 0 0,1 0 0,-2 0 0,-4 0 0,4 0 0,-4 0 0,2 0 0,-1 0 0,3 0 0,-4 0 0,4-1 0,1-4 0,-4 3 0,-1-3 0,-1 2 0,2-2 0,3 4 0,-4-4 0,2 1 0,-1 0 0,2 2 0,-2-3 0,1 2 0,-1-2 0,1 3 0,-7-3 0,7 4 0,-1 1 0,1 0 0,-1 0 0,2 0 0,-2 0 0,-2 0 0,1 0 0,1 0 0,4 0 0,-1 0 0,-4 0 0,4 0 0,-3 0 0,1 0 0,-2 0 0,2 0 0,-6 0 0,6 0 0,-1 0 0,-3 0 0,3 0 0,-5 0 0,4 0 0,1 0 0,4 0 0,-1-5 0,-4 0 0,2 0 0,-6 5 0,6 0 0,-1 0 0,1 0 0,-2 0 0,2 0 0,-6 0 0,6 0 0,-1 0 0,-3 0 0,3 0 0,-5-5 0,4 0 0,-4 0 0,4 5 0,-6 0 0,2 0 0,1 0 0,-1 0 0,1 0 0,-2 0 0,-1 0 0,7 0 0,-7 0 0,1 0 0,3-1 0,-3-4 0,2 3 0,-1-3 0,-4 4 0,4 1 0,-2 0 0,2 0 0,-4 0 0,3 0 0,-2 0 0,-3 0 0,3-5 0,2 0 0,-2 0 0,2 5 0,-2 0 0,-3 0 0,1 0 0,0 0 0,-1 0 0,1 0 0,0 0 0,0-2 0,-1-3 0,-4 4 0,0-4 0,0 3 0,4 2 0,1 0 0,0 0 0,-5 0 0,-1 0 0,1 0 0,5 0 0,0 0 0,-1 0 0,1 0 0,-5 0 0,0 0 0,-1 0 0,6 0 0,-5 0 0,0 0 0,-1 0 0,6 0 0,0 0 0,0 0 0,-1 0 0,1 0 0,-5 0 0,0 0 0,-6 0 0,6 0 0,-6 0 0,7-1 0,-6-4 0,0 3 0,-5-4 0,-7-1 0,-1-1 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31T13:29:59.616"/>
    </inkml:context>
    <inkml:brush xml:id="br0">
      <inkml:brushProperty name="width" value="0.17143" units="cm"/>
      <inkml:brushProperty name="height" value="0.17143" units="cm"/>
      <inkml:brushProperty name="color" value="#E71224"/>
    </inkml:brush>
  </inkml:definitions>
  <inkml:trace contextRef="#ctx0" brushRef="#br0">77 1 9856,'-5'6'0,"2"0"0,-4-2 0,5-2 0,-2 5 0,3 0 0,1 4 0,-4 0 0,1 0 0,-1 0 0,4-1 0,0 2 0,0 3 0,0-2 0,0 5 0,0-3 0,0 3 0,0-4 0,0 4 0,0 0 0,0 4 0,0-1 0,0 1 0,0 1 0,0 2 0,-3-1 0,-1 5 0,-1-2 0,2 2 0,1 3 0,-1-4 0,0 4 0,0 0 0,2-1 0,-3-2 0,2 2 0,-2-2 0,3 2 0,-3 2 0,3-1 0,1 1 0,0-4 0,0-1 0,0 1 0,0 4 0,0-2 0,0-2 0,0 2 0,0-2 0,0 1-1,0-1 0,0 1-3,0-5 1,1 5-1,3-1 1,-3 1-1,3-1 1,-2-2-1,2-1 1,-3-2-1,2 5 0,2-2 0,-1 2 0,1-1 0,-2-3 0,-2-1 0,3 5 1,1 0-1,-2 3 1,2-3-1,-1 0 1,-3-4-1,3 4 1,0 0-1,0 3 0,1-3 0,-2 0 0,0-2-1,4 2 1,-5 2-1,2-2 0,1-2 0,-2-2 0,5-2 0,-5-2 0,2 3 0,-1-2 0,-2 2 0,5-6 0,-4-1 0,0 1 0,2 0 0,-1 4 0,3-1-1,-3 1 0,0 0-1,0-1 1,-2 4-1,6 1 0,-2 4-1,1-1 1,2 3-1,-1 4 1,-2-2-2,1 2 1,-4-1-1,5 1 1,-5-3 0,4 3 0,-4-3 0,0-4 0,2 1 0,-1-5 1,1 4-1,-2-4 1,-2 0 0,3-3 0,-2-4 0,2 0 0,-2 0 1,6 3 0,-6 1 0,2 0 1,0-1 0,0 1 0,1 1 0,-2 2 0,0-1 0,4 5 1,-3-4 0,3 4 0,-3 0 0,3 3 0,-4-3 0,5 0 0,-5-5 0,4 1 1,-3 3-1,3 1 1,-1-3 0,1-1 0,2 2 0,-6-2 1,6 1 0,-2 0 0,-2-3 0,-2 2 1,2-2 0,-1-2 0,4 2 0,-1 2 1,-1 2 0,2 2 0,-5 1 0,5-5 0,-2 4 0,1-4 0,2 4 0,-1-4 0,0 1 0,-1 0 0,3-2 0,-3 4 0,1-3 0,0 0 0,1-1 0,-2 1 0,3-2 0,1 2 0,-2-2 0,-1-1 0,1-1 0,-1 1 0,1-1 0,2 1 0,0-4 0,0 0 0,-4 0 0,0 4 0,0-1 0,4 1 0,0-2-2,0-2 1,-4 3-3,0-3 0,0 1 0,4-1 0,0 3 0,0-3 0,0-3-1,-1 0 1,1 1 0,0 3 0,0-4 0,0 0 0,-1-2 1,1 1 0,0-2 0,0 3 0,0 0 1,-1 0 0,2-1 1,3-3 0,-3 0 0,2 0 0,-2-1 1,-1 1 0,0 0 0,0 0 0,0 0 0,-1-1 0,2 1 0,3 0 0,-3 0 0,2 0 0,0-1-1,0 1 1,-2 4-2,2-1 1,2 1-1,-2-5 0,2-2-2,-2-1 1,-2-1-1,3 1 1,-3 3-1,-1-3 0,3-1 0,1 1 0,-1-5 0,-3 2 0,0 1 0,-1-2 0,1 2 0,0-1 1,0-3 0,0 3 1,1-3 0,2-1 0,-2 1 0,3 3 1,-2-3 0,1 2 1,-1-1-1,5-2 1,-4 0-1,0 0 1,2-2-1,-2-1 1,4 0-1,-3-4 1,3 4-2,-4-5 1,0 5-1,-3-4 0,4 3-1,-1-3 1,0 3-1,-3-3 1,0 1-1,0-1 0,3-3-1,1 3 1,-1-1 0,-3 0 0,0 0-1,0 4 1,-1-4 0,1 1 1,0-3-3,0-1 3,0 0 0,0-1 0,-1-2 1,0 2 0,-3-2 1,3 2-1,-3 1 1,-1-4 0,1 1 0,-1-4 0,1 3 0,2 0 0,-6 0 0,6 2 0,-2-5 0,-2 4 0,-2-4 0,2 3 0,-1-3 0,1 4 0,-2-4 0,-2 0 0,3-4 0,-2 1 0,2-1 0,-3-1 0,3-2 0,-3 2 0,-1-2 0,0 1 0,0-1 0,0 2 0,0-2 0,0 2 0,0 1 0,0 0 0,0 1 0,0-1 0,0 1 0,-4-1 0,1 0 0,-2 1 0,1-1 0,3 0 0,-2 1 0,-2-4 0,1-1 0,1 0 0,3 1 0,-2-2 0,-1-2 0,2 3 0,-3 4 0,3 1 0,1-1 0,0 2 0,0 2 0,-1-2 0,-3 6 0,3 0 0,-3 3 0,-1-4 0,2 1 0,-2-1 0,1 5 0,3-2 0,-2-3 0,-2 0 0,1-3 0,-3-3 0,3 3 0,-3 1 0,4-1 0,-5 1 0,5-1 0,-2-1 0,1 5 0,2-1 0,-5 5 0,3-1 0,-3 0 0,3 1 0,-3 3 0,5-3 0,-2 3 0,-2 1 0,-1-1 0,1 3 0,-1-3 0,3 1 0,-3-1 0,0-3 0,-4 4 0,0-3 0,0 2 0,4-2 0,0 6 0,1-2 0,-1 1 0,-3 3 0,3-3 0,-3-2 0,-1 4 0,0-5 0,1 4 0,-1 0 0,0 2 0,0 1 0,0-5 0,1 4 0,-1-3 0,0-1 0,0 1 0,0 1 0,1 3 0,-1 0 0,0 0 0,1-1 0,3-3 0,-3 3 0,3-3 0,-2 3 0,-2 1 0,0 0 0,0 0 0,0 0 0,1 4 0,-1-1 0,0 1 0,0-4 0,0 3 0,0 1 0,1 3 0,-1-3 0,0 3 0,0-3 0,0 4 0,1-1 0,-2-1 0,-3 2 0,3-1 0,-2 4 0,-2-1 0,2 1 0,-1 0 0,4 0 0,1-2 0,-1-1 0,0 1 0,0-2 0,4 3 0,0 1 0,1-4 0,-1 0 0,1-1 0,2 2 0,3 1 0,-3-2 0,-1-1 0,2 2 0,-2-5 0,1 4 0,2 1 0,-5 2 0,3-2 0,-3-1 0,0 0 0,-4 4 0,0 0 0,4-2 0,0-1 0,1 1 0,-2-2 0,-1 2 0,2-2 0,1 3 0,-2-3 0,2-1 0,-1 1 0,-2 0 0,1 4 0,4 0 0,-5 0 0,6-1 0,-5 1 0,5 0 0,-2-4 0,1 1 0,3-1 0,-5 2 0,2-1 0,3 1 0,-2-2 0,0-1 0,0 2 0,1-5 0,-1 4 0,-2-3 0,1 3 0,-4 0 0,3 4 0,-2 0 0,-1-4 0,4 0 0,-4 1 0,2 2 0,-5 1 0,4-1 0,-1-3 0,6 3 0,-2-3 0,0-1 0,0 1 0,-4 0 0,6 4 0,-7 0 0,8 0 0,-4 0 0,4-4 0,-3 0 0,3-5 0,-4 4 0,5-2 0,0-3 0,0 9 0,-1-5 0,-3 2 0,3-1 0,-3-2 0,3-2 0,1 5 0,0-4 0,0 6 0,0-8 0,0 5 0,0-2 0,0-3 0,0 4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31T11:22:37.514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2734 1 9236,'-10'5'0,"1"0"0,4 0 0,-5-5 0,5 4 0,-5 1 0,0 7 0,-4-4 0,-1 7 0,2-6 0,3 1 0,-3 5 0,3 5 0,-3 1 0,-2-2 0,-1-1 0,-3 7 0,2-1 0,-2 6 0,-4 1 0,-2 3 0,-3 4 0,-1 6 0,0 0 0,-1 0 0,-4 5 0,0 0 0,-2 2 0,1-2 0,0 3 0,-5 7 0,9-5 0,7-1 0,-1 3 0,-4 8 0,-5-4 0,-1 4 0,1-4 0,5-1 0,-1 0 0,1 0 0,-5 4 0,-1 1 0,1 1-136,5-1 0,-6-2 136,1 7 0,0-2 0,4 1 0,1 2 0,-1-6 0,1 6 0,0-1 0,-6 8 0,1 1 0,0-1 0,4-8 0,1 7 0,0-2 0,-1 7 0,1-2 0,-1 1 0,1-2 0,0-1 0,-1 6 0,2-1 0,4 1 0,-2-1 0,6-4 0,1-1 0,4 6 0,0 4 0,0 1 0,6-1-232,-1-9 1,5 5 229,-5 10 1,5-8-4,-5 4 1,7-9-2,-2 3 0,-1 0-1,1 5 1,0 1-2,5-1 1,-5 0-1,0 0 0,0 0-1,5 1 1,-5-3 0,0-3 0,1 4 0,4-4 0,0 1 0,0 4 1,0-10 0,0 5 1,0-4 0,0-1 0,0 4 1,0 6 0,4-6 0,1-4 1,5-8 1,-5-1 0,7-4-68,-3 9 1,-1-10 68,2 4 1,-2-4-1,2-1 1,3-2 0,-3 3 0,-2 1 0,2-1 1,0 1-1,5-1 0,-1-9 0,1 4 1,0-10-1,-1 0 1,-4 2-1,0-2 0,0 1 127,4-1 1,1-3-129,0 3 0,0-2 234,-1 2 0,1 4-235,0 5 1,4-7 72,1-7 0,-1 0-74,-4-5 1,0 6-1,0 4 1,-1-5-1,1 0 0,5 0 0,-1-5 0,2 5 0,-1 5 1,-2-3 0,6 3 0,-4-2 1,5 2 0,-6-3 0,6 3 1,-6-8 0,6-2 0,-7-1 1,1 1 0,4 3 0,2-3 0,-2-3 0,1-1 0,-4 1 0,4-2 0,-1 5-1,2-5 1,1 1-1,-7-6 0,7 0-1,-1 1 1,3 4-1,1 0 0,-4-1 0,-1-8 0,-1 2 0,1-2 0,4-2 0,-3 1 0,-2-4 1,1 4 0,-1-6 0,1 2 0,4-2 1,-3 1 0,-2-7 0,1 3 0,1-4 0,4 4 0,-1-1 0,-4 1 0,2-5 0,-6 0 0,1-1 0,-1 6 0,-4-5 0,4 0 0,-4-2-1,-1 2 0,-1 1-1,1-6 0,0 7-1,-1-4 1,1 0 1,-2 0-2,-3-3 0,-3-3 1,-7 4 1,0-8-1,0-2 1,0 0-1,0-6 2,0 1 0,-7-6 0,-1 0 0</inkml:trace>
  <inkml:trace contextRef="#ctx0" brushRef="#br0" timeOffset="1543">30 60 9325,'-9'8'0,"1"-2"0,3-6 0,4 0 0,-6 0 0,9 5 0,3 0 0,-4 0 0,7 0 0,-3 0 0,-3 1 0,3-1 0,1-1 0,-1 5 0,5-4 0,-5 5 0,6 0 0,-1 5 0,2-1 0,-2 1 0,3 0 0,-4-1 0,4 6 0,2 0 0,0 1 0,0-2 0,-1 3 0,1 2 0,0 2 0,-1-6 0,6 4 0,0-4 0,-6 4 0,-4-4 0,0 5 0,5-6 0,-1 6 0,1-6 0,-5 2 0,0-1 0,-1-4 0,6 4 0,-5 1 0,0-1 0,-1 4 0,6-4 0,0 1 0,0-1 0,-1-2 0,1 6 0,-5-6 0,0 2 0,-1 1 0,6-1 0,0 4 0,-1-4 0,-4 1 0,0-1 0,0-2 0,5 6 0,-6-6 0,1 2 0,-2 1 0,2-2 0,2 3 0,-8-3 0,8-2 0,-2 2 0,-2 2 0,2-1 0,-5 0 0,4-6 0,-1 6 0,2 0 0,2 1 0,-7-2 0,4-1 0,-4 7 0,5-7 0,-5 1 0,5 3 0,-5-3 0,4 7 0,-4-1 0,5-4 0,-5-1 0,5 3-2,-5 1 0,5-1-1,-6 1 1,6-4-1,-5 4 0,2-4 0,-2 5 0,-2-7 0,7 1 1,-7 2-1,2-1 1,1 0-1,-1-6 1,2 1 0,-2 0 0,-4-1 0,4 1 1,2 0 0,-2-1 0,4 1 0,-4 0 0,5 4 0,-5 1 0,2 0 0,-2-6 1,-2 3-1,7 2 1,-6-2-1,6 2 1,-5-1-1,5 2 0,-2-4 0,2 4 0,1 1 0,-6-1 0,2-1-1,-2-4 1,-2 0-1,7-1 1,-7 1-1,2 0 1,-3-6-2,-2 1 1,0 0 0,0 0-1,0 0-1,0-7 0,0 3 1,0-6 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31T13:30:47.485"/>
    </inkml:context>
    <inkml:brush xml:id="br0">
      <inkml:brushProperty name="width" value="0.17143" units="cm"/>
      <inkml:brushProperty name="height" value="0.17143" units="cm"/>
      <inkml:brushProperty name="color" value="#E71224"/>
    </inkml:brush>
  </inkml:definitions>
  <inkml:trace contextRef="#ctx0" brushRef="#br0">1990 22 9456,'0'-6'0,"0"0"0,0 2 0,0 3 0,-4-4 0,2 5 0,-7 5 0,4 1 0,-2 5 0,-3 1 0,3 3 0,-3-2 0,-1 5 0,-1 0 0,-2 3 0,1 6 0,-5 2 0,3 2 0,-3 1 0,0 4 0,-3 0 0,-2 2 0,-2-2 0,3-3 0,0 3 0,1-2 0,3-1 0,-3-1 0,0 0 0,3-4 0,0-3 0,3 2 0,-3-2 0,4 1 0,-4 0 0,5-4 0,-3 5 0,5-5 0,0-1 0,-1 1 0,-2-1 0,2 6 0,-4-4 0,4 4 0,-2-1 0,2-2 0,-3 4 0,0-2 0,0 2 0,1-2 0,3 3 0,-1-4 0,-2 4 0,3-4 0,0 4 0,0-5 0,4 1 0,-3-2 0,0-2 0,2 0 0,1-3 0,1 1 0,-1-4 0,-3 4 0,3-1 0,-3-1 0,0 1 0,0-2 0,3 2 0,-4 3 0,0-3 0,0 2 0,-3 2 0,2-2 0,1-2 0,0 4 0,1 0 0,-1-4 0,0 3 0,0-5 0,0 2 0,2 0 0,1 4 0,-1-6 0,2-1 0,1 0 0,-2 0 0,5 1 0,-4-2 0,3-2-1,-3 2 1,3-2-2,-3-1 1,5 4 0,-2-1 0,-1 0-1,2-3 1,-2 4-1,1-1 1,2 4-1,-5-3 1,3 3-1,-3-4 0,3 4 0,-3-4 1,1 6-1,-1-2 1,-2-1-1,6 1 0,-6-4 1,2 4 0,1-1-1,-1 1 1,1-1 0,-1-3 1,-3-2-1,3 3 1,1 0 0,-1 0 0,1 0 0,-2 0 0,-1-3 0,2 2 0,-2 2 0,2-2 0,-3 4 0,3-3 0,-1-1 0,0-3 0,-1 3 0,2 1 0,-2-1 0,2-3 0,-1 0 0,4-1 0,-4 1 0,0 0 0,2 0 0,-1 0 0,4 0 0,-5-1 0,5 1 0,-4 0 0,1 3 0,-2 1 0,0-1 0,4-3 0,-4 3 0,1 1 0,1 0 0,-2 0 0,5-3 0,-4 2 0,1-2 0,-2-1 0,0 4 0,4-1 0,-3 2 0,4-2 0,-6-1 0,2 5 0,1-3 0,-1 3 0,3-4 0,-3 4 0,5 0 0,-2 4 0,-2-4 0,-1 0 0,1-4 0,-1 4 0,3 0 0,-3 4 0,4-4 0,0 0 0,-2 0-1,1 4 1,-3-1-5,3 1 1,-3-2-1,4-2 0,-5 3 0,5-3 0,-4 2 1,3 2 0,-4-4 0,0 0 0,2 0 0,-1 4 1,4-4-1,-5 0 1,5-2 0,-4 2 0,3 3 0,-3-3 0,4 1 0,0-1 0,0 3 0,0-3 0,0 2 0,-4 2 1,5-2-1,-2-2 1,2 3 0,-2-3 0,3-2 0,-3 2 0,2-4 0,-2 0 1,3-1 0,-3 2 0,0-3 0,0 2 0,0-2 0,4-1 1,-3 0 0,-1 0 0,-1-3-1,2 3 1,2-3 0,-8 11 0,6-4 0,-2-1 0,1-3 0,3 0 0,-3 0 0,0 0 0,0-1 0,-1 5 0,2-1 0,1 1 0,-1-5 0,-2 2 0,1 3 0,0-3 0,0 2 0,2 0 0,-6 0 0,6-1 0,-2 5 0,0-3 0,0 3 0,-3-2 0,3 2 0,-1 2 0,2-6 0,1 5 0,-1-1 0,-2 3 0,1 0 0,1-3 0,3 0 0,-4 1 0,1 2 0,-1 1 0,4-1 0,-4 1 0,1 0 0,-1 3 0,4 0 0,-3 0 0,-1-3 0,0 1 0,4 2 0,-3-2 0,-1 2 0,1-1 0,3 1 0,-4-2 0,0 2 0,1 2 0,3-2 0,0 0 0,0-3 0,-4 1 0,1 2 0,-1 1 0,4 3 0,-4-2-2,1-6 0,-1 5-1,4-1 1,0 4-1,0-4 1,-3 0-1,-1-3 1,0-1-1,4 1 1,0 3-1,0 0 1,0 1 0,0-5 0,0 1-1,0 0 1,-1 0-1,-2 4 1,1-2 0,-1 5 0,2-4 0,1 4 0,0-5 0,0 1 0,0-2 0,0-2 1,0 1-1,0 0 0,0-1 0,0 1 1,0 2-1,0-2 1,0 5 0,0-5 0,0 2-1,0-3 1,0 1 0,0 0 0,0 1 0,0 2 0,0-6 0,0 3 0,1-3 0,2 2 0,-1 1 0,1 0 1,-2-1-1,-1 1 1,0 1-1,0 2 1,4-2-1,0 2 1,-1-2 0,-3-1 0,0-1 0,0 1 0,1 1 0,3 2 0,-3-2 0,3 2 0,-3-2 0,-1-2 0,1 5 0,3-1 0,-3 0 0,3-3 0,-2-1 0,2 1 0,-3 0 0,2-1 0,0 1 0,0 0 0,-1-1 0,1 1 0,0-3 0,0 3 0,-2-4 0,3 3 0,-2 1 0,2-4 0,-2 2 0,6 2 0,-6-4 0,2 0 0,0-1 0,0 1 0,3 2 0,-3-2 0,3 3 0,-3 0 0,3 1 0,-3 0 0,4 3 0,-1 0 0,-1 2 0,1-2 0,-1-1 0,2 5 0,1-5 0,-2 1 0,-1 1 0,2 0 0,-2-1 0,1-4 0,1 5 0,-4-1 0,4 0 0,-1-3 0,-1 4 0,2 3 0,-1-3-2,4 0 0,-4 0-2,0-1 1,-1 1-1,1-5 1,3 4-1,-3 1 0,2-1 0,-2-3 1,2-1-1,-1 1 0,0 3 0,-1 0 1,3 1-1,-3-5 1,-1 1-1,1-1 1,0 1 0,4 0 0,-3-1 0,-1 1 0,0 0 0,4-1 1,-4 1 0,0-1 1,-1 1-1,1 0 1,3 3 0,-3 0 1,3 0 0,1-3 0,-4 3 0,0 0 0,0 2 0,4-2 0,0 2 0,0 1 0,0 2 0,-1-4 0,1-1 0,0-3 0,0 3 0,0 0 0,-1 0 0,1-3 0,0 0 0,0-1 0,-2 1 0,-1-1 0,1 0 0,-2-3 0,3 2 0,1-2 0,0 3 0,0 0 0,-1 1 0,1 0 0,0-1 0,0 1 0,0 0 0,-1-1 0,1 1-2,0-1 1,0 1-2,0 0 1,-1-1-1,1 1 1,0 0-1,0-1 1,0 1 0,0-1 0,-1-3 0,1 0 1,-1 1-1,-3 2 1,3-3 0,-3 0 0,2 0 0,2 4 1,0-2 0,0-2 0,1 4 0,2 0 0,-2-4 0,3 3 0,-3-2 0,-1 3 0,-1 0 0,1-1 0,0 0 0,0-3 0,3 1 0,1-5 0,-1 4-1,-3-3 1,-1 3-1,-3-4 0,2 1 0,-1-4 0,0-4-1,-1 0 1,2 0-1,-6 4 1,4-4 0,-3 0 0,1-1-1,-2 2 1,0 0 0,4-4 0,-5 4-1,2-1 1,1-1 0,-2 1 0,2-1 0,-1 2 0,-2 0 0,5-4 0,-4 0-1,0 0 0,4-3 1,-6 4 1,4-10 0,-5-6 0,0-5 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31T13:30:54.063"/>
    </inkml:context>
    <inkml:brush xml:id="br0">
      <inkml:brushProperty name="width" value="0.17143" units="cm"/>
      <inkml:brushProperty name="height" value="0.17143" units="cm"/>
      <inkml:brushProperty name="color" value="#FFC114"/>
    </inkml:brush>
  </inkml:definitions>
  <inkml:trace contextRef="#ctx0" brushRef="#br0">249 1 9378,'0'6'0,"0"-2"0,0-4 0,0 5 0,0-2 0,0 4 0,0-4 0,0 5 0,2-5 0,1 4 0,-2 1 0,3 2 0,1 2 0,-2 3 0,5-2 0,-5 5 0,4 0 0,-3 4 0,3-1 0,-3 1 0,3-2 0,-3-1 0,3 2 0,-4 1 0,6-4 0,-2 3 0,-1-1 0,1 1 0,-3 1 0,3 0 0,-3-1 0,3 1 0,-5-1 0,2 1 0,1 0 0,-2-1 0,2 2 0,-1 2 0,-3-2 0,3 2 0,-2-1 0,2 2 0,-3-3 0,2 2 0,2 1 0,-1-1 0,1 1 0,-2-5 0,-2 1 0,3 0 0,1-4 0,-2 0 0,1 1 0,-4 6 0,1-2 0,3 2 0,-3-2 0,3-1 0,-3 3 0,-1 0 0,0 4 0,0-4 0,0 4 0,0-4 0,0 5 0,0-1 0,3-1 0,1 1 0,0-5 0,-4 1 0,0 1 0,0-1 0,1 1 0,2-5 0,-1 1-1,1 0 1,-2 3-5,-1 0 0,0 0 0,0-3 0,0 0-1,0-1 1,0 4-1,0 1 1,0 0 0,0-1 0,0-2-1,0 2 1,0 3 0,0 1 0,0-3 0,0 0 0,0-2 0,0 1 0,0-2-1,0 2 1,0-2 0,0-2 1,0 1-1,0 0 1,-3 3-1,-1 0 1,1 0 0,3-3 1,-2 0-1,-1-1 1,2 4-1,-3 1 1,3 2 0,1-2 0,0-1 0,0-3 0,0 3 0,0 0 0,0-3 0,0-4 0,0 0 0,0 3 1,-4 1-1,1 0 1,-1-1-1,4 1 1,-1-1 0,-3 1 1,3 0-1,-3-1 1,2 0-1,-2-3 1,3 2 0,-2-2 0,0-1 0,0 1 0,1-1 0,-1 1 1,-2 2-1,1-2 0,0 3 0,0 0 1,3-3-1,-3 0 1,-1 1-1,2 2 1,-2 1 0,1-1 0,3 1 0,-2 0 0,-2-1 0,1 1 0,-1 0 0,2-1 0,2-3 0,-3 0 0,-1 0 0,2 4 0,-2-2 0,1-2 0,3 3 0,-3-3 0,-1 0 0,2 3 0,-4-5 0,3 6 0,-1-4 0,2 0 0,1 2 0,-1-2 0,0 3 0,0 0 0,2-3 0,-3 0 0,3-3 0,1 3 0,-4-1 0,1 1 0,-1 1 0,4-5 0,-4 5 0,1-1 0,-1-1 0,4 1 0,-3-3 0,-1 3 0,-1-1 0,2 1 0,1 1 0,-1-5 0,-2 4 0,1-3 0,1 4 0,3-1 0,-4-2 0,1-2 0,-2 2 0,1-2 0,3 2 0,-3-2 0,0-2 0,0 2 0,-1-1 0,2-3 0,1 1 0,-1 0 0,0 0 0,0 0 0,0 3 0,-4 0 0,3 6 0,-3-2 0,5-2 0,-2 3 0,-1-5 0,2 4 0,-4-5 0,3 2 0,-3 0 0,3 0 0,-3-1 0,3-3 0,0 0 0,0-1 0,3-2 0,-3-1 0,3 0 0,-3 4 0,1 0 0,-1-4 0,4 0 0,-1 0 0,-3 4 0,3-4 0,-2 1 0,0-1 0,0 4 0,1-1 0,-1 1 0,2 0 0,1 0 0,-4 0 0,0 0-1,1-1 1,2 1-3,-3 0 0,3 0 0,-3 0 0,2-4-3,-2 0 1,3 0 2,-9 4 1,9 0-2,-3 0 2,-2-1 0,5 1 0,-2 0 0,0-4 0,0 1 1,1-5-1,-1 4 1,2-3-2,1 3 1,0-4 0,0 1 1,0-4 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31T13:31:06.895"/>
    </inkml:context>
    <inkml:brush xml:id="br0">
      <inkml:brushProperty name="width" value="0.17143" units="cm"/>
      <inkml:brushProperty name="height" value="0.17143" units="cm"/>
      <inkml:brushProperty name="color" value="#E71224"/>
    </inkml:brush>
  </inkml:definitions>
  <inkml:trace contextRef="#ctx0" brushRef="#br0">10 0 9585,'-5'10'0,"0"0"0,5 0 0,5 4 0,0 3 0,5 3 0,3 2 0,0-6 0,0 3 0,-3 0 0,3 1 0,0 0 0,1 2 0,-1 1 0,-2 4 0,3-4 0,-4 3 0,0-3 0,1 5 0,2 1 0,-2 1 0,2 3 0,-2-3 0,-1 0 0,0 4 0,0 2 0,-1 1 0,1-1 0,1 2 0,2-2 0,-2 4 0,2 0 0,-2-2 0,-1-5 0,0-3 0,0 3 0,0 0 0,-1-4 0,0 3 0,-2-6 0,5 2 0,-3 2 0,3-1 0,-2 1 0,3-1 0,0 1 0,2-1-2,-2 1 1,1-1-9,2 1 1,2-1-1,-5 0 1,3 1-1,-3-1 0,4 0 0,-4-3 1,3 1 0,-3-4 0,0 3 1,-3-3 1,0 3 0,0-3 1,-4 0 1,1-3 0,0 3 1,2 0 1,0 0 0,-2-4 1,1 1 0,-1 0 0,-2-2 1,2-1 0,-2 1 0,2-1 1,2 0-1,-3-1 1,0 3-1,0-3 1,0 0-1,0 0 1,3-3-1,-3 3 1,0-4-2,0 1 1,0 3-1,0 0 1,3-2-2,-2-1 0,-2-1-2,2 2-2,-1-4 4,4 9 0,-3-8-4,-1 2 0,-4-2 0,7-1 1,-3 0-1,-1-1 4,4 6 0,-7-4-3,5 2 0,-5-2 3,6 3 0,-5-3-2,3 2 0,-4-2 0,3-2 0,-1 1 1,-3 0 1,8-4-1,-8 2 1,3-2 1,1-1 1,-3 4-1,4-3-1,-3-1 2,1 4 0,-3-7-1,2 4 0,-2-4 0,4 3 0,-5-5 0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31T13:31:17.259"/>
    </inkml:context>
    <inkml:brush xml:id="br0">
      <inkml:brushProperty name="width" value="0.17143" units="cm"/>
      <inkml:brushProperty name="height" value="0.17143" units="cm"/>
      <inkml:brushProperty name="color" value="#FFC114"/>
    </inkml:brush>
  </inkml:definitions>
  <inkml:trace contextRef="#ctx0" brushRef="#br0">0 1 9299,'11'0'0,"-2"0"0,-5 0 0,2 4 0,1 1 0,-1 5 0,-4 0 0,7 9 0,-4 0 0,5 7 0,-1-2 0,-2-4 0,2 4 0,1 2 0,0-1 0,3 2 0,-1 2 0,1 4 0,-2-2 0,2-4 0,-1 1 0,1-2 0,-2 2 0,2-2 0,-2-2 0,-1-5 0,0 1 0,0 0 0,0-1 0,-1 1 0,1-4 0,0 1 0,-3-1 0,-1 4 0,1-1 0,2 3 0,1-2 0,-3 1 0,-1-8 0,1 4 0,2-2 0,-3 5 0,3-4 0,-3 1 0,0-1 0,1 4 0,-1 0 0,4 2 0,0 1 0,0-1 0,-1-5 0,1-3 0,0 2 0,0 0 0,0 1 0,-1-7 0,-2 1 0,0 2 0,-4-1 0,3 4 0,-2-4 0,2 1 0,-3-1 0,4 1 0,-5-2 0,7 12 0,-4-7 0,2 7 0,-1-6 0,-2-6 0,2-5 0,-3 1 0,1 3-3,0-5-1,-3 4 0,4-8-2,-5 3 2,0 1 4,4-4 0,-3 7 0,4-2 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31T13:32:04.445"/>
    </inkml:context>
    <inkml:brush xml:id="br0">
      <inkml:brushProperty name="width" value="0.17143" units="cm"/>
      <inkml:brushProperty name="height" value="0.17143" units="cm"/>
      <inkml:brushProperty name="color" value="#E71224"/>
    </inkml:brush>
  </inkml:definitions>
  <inkml:trace contextRef="#ctx0" brushRef="#br0">2388 0 9809,'-11'0'0,"2"0"0,9 5 0,-4 0 0,3 5 0,-3 4 0,-1 1 0,0 9 0,-4 0 0,2 3 0,-1-3 0,1-5 0,-2 1 0,0-1 0,0 1 0,2 0 0,-1-1 0,1 1 0,-2 0 0,-1-1 0,1-2 0,-1-1 0,0-1 0,0 2 0,0 1 0,1-1 0,-1-2 0,0 1 0,3-3 0,1 4 0,-1-2 0,-3 1 0,4 2 0,-1-5 0,1 3 0,-4-3 0,1 5 0,3-2 0,-3 0 0,2 0 0,0 0 0,0 4 0,-6 0 0,7 3 0,-8-1 0,5-2 0,2-3 0,-2-2 0,3 1 0,-3-2 0,-1 1 0,0 4 0,1-2 0,2 4 0,0-8 0,4 1 0,-3-5 0,3 1 0,-5 0 0,2 4 0,-4 3 0,4-3 0,-1-1 0,4-2 0,-3-1 0,-1 4 0,-3 0 0,0 2 0,4-1 0,-1-6 0,4 1 0,-4 0 0,5 0 0,-6 4 0,2 1 0,-4 5 0,0 0 0,4-5 0,-1-2 0,1 2 0,-4 3 0,0 1 0,1 3 0,3-5 0,-3-2 0,3 1 0,0 0 0,0 0 0,-1 2 0,-3-1 0,4 1 0,-1 2 0,1-4 0,-4 1 0,3-1 0,1 4 0,0-4 0,0 1 0,-3-2 0,2 1 0,-1 3 0,-2-3 0,3 3 0,1 0 0,0-2 0,0-1 0,-3 0 0,2 4 0,-1 0 0,-2-1 0,3 1 0,1 0 0,-1 0 0,-3 3 0,4-5 0,-1 1 0,2-1 0,-2 2 0,-1-1 0,1 1 0,-1-1 0,2 1 0,-3-4 0,3 1 0,-3-2 0,-1 2 0,3 1 0,1-2 0,-1 2 0,-3-2 0,1 3 0,-1-3 0,3 3 0,1 0 0,-1 1 0,-3 0 0,1-1 0,-1 1 0,0 0 0,0-1 0,0 1 0,0 0 0,0-1 0,-4 1 0,5 0 0,-1-1 0,0 1 0,3-1 0,-1 1 0,-2 0 0,0 3 0,0 0 0,4 0 0,-1-4 0,1 4 0,-4 0 0,3 0 0,1-3 0,-1-1 0,-3 1 0,2 3 0,1 0 0,-2 0 0,3-4 0,-3 1 0,-1 0 0,0-1 0,1 1 0,-1-1 0,0 1 0,0 0 0,0-1 0,0 1 0,1 0 0,-2-1 0,-2 1 0,2 3 0,-2 0 0,2 0 0,1-4 0,0 1 0,0 0 0,0-1 0,1 1 0,-1 0-1,0-1 1,0 1-2,0 0 1,0-1 0,1 1 1,-1 3 0,0 0 0,0 0 0,0-4 0,0 1 0,1 0 0,-4 2 0,-1 1 0,1 1 0,4-1 0,-1-1 0,0 4 0,0-3 0,0 3 0,0-4 0,1 1 0,-2 1 0,-2-1 0,2 3 0,-2-3 0,-2 0-3,2-3 0,-1-1-3,1 1 0,2 0 0,-2-1 0,-1 4 0,1 0 0,-4 0 0,4-3 0,-3-1 2,3 1 0,-1 1 1,0 2 0,2-2 2,-4 1 0,4-1 0,-1-1 1,2-1 0,1 1 0,0 0 0,1-1 0,-1 1 0,0 0 0,0-2 0,0-1 0,0 1 0,1 2 0,-1 1 0,3-2 0,1-6 0,4-6 0,-7 6 0,7-3-1,-5 6 0,4-1-3,-4-1 0,1-2-1,-4 4 1,0-3-5,0 3 4,0 1 0,1 5 0,-1-3 0,0 2 0,0-8 0,0 0 0,0-3 1,4 0-1,-1 0 1,1-1-4,-4 1 2,0-4 1,0 2 3,1-2 0,-1 4 2,0-5 0,0 4 0,0-4 0,4 2 0,-1-1 0,5-3 0,-7 5 0,8-2 0,-3-1 0,4 0 0,-5-1 0,4-3 0,-3 4 0,13-5 0,2 0 0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31T13:32:12.691"/>
    </inkml:context>
    <inkml:brush xml:id="br0">
      <inkml:brushProperty name="width" value="0.17143" units="cm"/>
      <inkml:brushProperty name="height" value="0.17143" units="cm"/>
      <inkml:brushProperty name="color" value="#FFC114"/>
    </inkml:brush>
  </inkml:definitions>
  <inkml:trace contextRef="#ctx0" brushRef="#br0">1 2613 9536,'5'-3'0,"4"1"0,-2-11 0,1 2 0,2-7 0,0-1 0,1 0 0,2 3 0,-2-5 0,2-5 0,2-3 0,2 0 0,0-2 0,-1-1 0,3-3 0,-3-5 0,3 1 0,1 0 0,-2 1 0,-2 2 0,3-3 0,-3 3 0,0 0 0,0-3 0,-3 5 0,4-5 0,-2 2 0,1-2 0,3 2 0,-3-3 0,3 6 0,0-5 0,-2 2 0,-1-2 0,0-1 0,4 1 0,0 0 0,-1 0 0,1-1 0,0 1 0,-4 0 0,0-1 0,0 2 0,0 2 0,1-2 0,-3 2 0,3-4 0,-1 0 0,0 0 0,0 7 0,-1-1 0,2 2 0,1 0 0,-1-4 0,0 4 0,-1-1 0,2 3 0,-5 0 0,3 1 0,-2 0 0,2 2 0,-3 1 0,3 1 0,-3-1 0,4-5 0,-4 5 0,0-1 0,-3 4 0,3-1 0,0-2 0,3-2 0,-2 5 0,-1 1 0,-4 2 0,2-3 0,2 0 0,-2 0 0,2 3 0,-3 4 0,-3 0 0,2 3 0,-3-4 0,0 2 0,0-1 0,-3 1 0,4 6 0,-5-1 0,7-9 0,-4 7 0,1-11 0,3 12 0,-4-3 0,0 9 0,0 0 0,-5 5 0,-5 9 0,0-7 0,-5 7 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31T13:33:24.149"/>
    </inkml:context>
    <inkml:brush xml:id="br0">
      <inkml:brushProperty name="width" value="0.17143" units="cm"/>
      <inkml:brushProperty name="height" value="0.17143" units="cm"/>
      <inkml:brushProperty name="color" value="#E71224"/>
    </inkml:brush>
  </inkml:definitions>
  <inkml:trace contextRef="#ctx0" brushRef="#br0">393 1 9681,'-11'0'-9,"2"0"9,5 4 0,-1 5 0,-5 4 0,3 5 0,1-2 0,-1 7 0,-3 3 0,0 7 0,1 3 0,-1 2 0,0 1 0,0 1-2,0-1 1,0 0-3,1 0 1,2 0-1,1-3 0,0-1 0,0-3 0,-3 0 0,2 4 0,2-8 0,-2 2 0,4-3 0,-4 3 0,2 2 0,-2 1 1,-1 0 0,1-4 1,2 1 0,-2-1 0,4 2 1,-4 2 0,2-2 0,-2 5 0,0-3 1,3 3 0,-3 0 0,0 3 0,3-3 0,1 0 0,-2-3 0,2 3 0,-4 0 0,4 3 0,0 1 0,3-1 0,-3 0 0,-1 1 0,1-1 0,3 0 0,-3 0 0,-1 1 0,-2-1 0,3 0 0,-2 4 0,2-1 0,1 5 0,-5-1 0,2 2 0,-2 1 0,2-2 0,2-4 0,1-5 0,-1-8 0,2-1 0,1 0 0,0 4 0,0 0 0,0-1 0,0-6 0,0 4 0,0-3 0,0 5 0,0-6 0,1 4 0,2-7 0,-1 5 0,1 2 0,-2 5 0,-1 7 0,0-1-2,0 1 0,0-1-2,0-2 1,3-4-1,0-2 0,2-2-1,-2 2 1,-1-3-2,5 3 1,-5 1 0,1-1 0,-1 0-1,2-4 1,-3 2-1,2 1 1,-2-1-1,-1 2 1,3-3-1,1 0 1,-1 0 0,-3 3 0,0 1 0,0 2 0,0-6 0,0-3 1,3-6-1,1 2 1,0 1-1,-1-1 1,-2-3 0,3-4 0,-2 1 0,1 2 0,-2-2 0,2-1 0,-2-3 0,-1 3 0,4-2-2,-1 2-1,0-4 4,2 11 0,-4-7-2,2 7 2,-2-2 1,0-1-3,2-1 0,-1-4 3,2 8 0,-4-6 0,0 6 0,3-6 0,0 0 0,1-4-1,-4 3 1,0-4-1,0 11 2,4-7 0,-3 8-2,3-4 1,-3-5 1,-1 8 0,4-6 0,-3 7 0,2-5 0,-2-4-1,-1 4 1,0-8 1,0 7-1,0-2 0,0-1 1,0 4-1,0-8 1,0 3 0,0-4 0,0-1-1,0-3 1,0 3 0,0-8 0,0 3 0,0-4 0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31T13:33:31.403"/>
    </inkml:context>
    <inkml:brush xml:id="br0">
      <inkml:brushProperty name="width" value="0.17143" units="cm"/>
      <inkml:brushProperty name="height" value="0.17143" units="cm"/>
      <inkml:brushProperty name="color" value="#E71224"/>
    </inkml:brush>
  </inkml:definitions>
  <inkml:trace contextRef="#ctx0" brushRef="#br0">30 1 9899,'-5'10'0,"-4"0"0,8 0 0,-8-1 0,8 6 0,-3-4 0,4 12 0,0-7 0,0 7 0,3-2 0,0-1 0,2 0 0,-2-1 0,-2 6 0,2 1 0,-2 0 0,-1 4 0,0 2 0,0 7 0,0 1 0,0-1 0,0 5 0,0 2 0,0 3 0,0 0 0,0 1 0,0-1 0,0-4 0,0-2 0,2-1 0,1 0 0,-2-2 0,2-1 0,-2 0 0,-1-6 0,0 5-3,0 2 0,0-1-6,0 4 0,0-1-1,0 1 1,0 2-1,0 4 1,0 1 0,0-1 0,0-4 0,0-2 1,1 1-1,3-1 1,-3 1-1,2-2 0,-2-1-1,-1 2 1,0 2 0,0 1 0,0-2 0,0-1 1,0-3-1,0 0 1,0-1-1,0 1 1,0-1 0,0 1 0,0-2 0,0-1 1,0 1 0,0-2 0,0 3 0,0 0 1,0 1-1,0-1 0,0 2 0,0 2 1,0-3-1,0 3 1,0-2-1,0-2 1,0 4 0,0 0 0,0 0 0,0-4 0,0 1 0,0 0 1,0-1 0,0 1 0,3-4 0,1 0 0,-1-4 1,-3 1 0,0 2 0,0 1 1,0-1-1,0 2 1,0-1 0,0 3 1,0 3-1,0-2 1,0 1 0,0-4 0,0 0-1,0-1 1,0 3 0,0-3 0,0-2-1,0-1 1,0 1 0,0-1 0,0 3 0,0-3 0,0 0 0,0-3 1,-3-1-1,-1 1 1,1 4 0,3 2 0,0-2 0,0-1 0,0 1 0,0-1 1,0 3-1,0-3 1,0-1-1,0-1 1,0-1-1,0-1 1,0 1-2,0 0 0,0-4 1,0 0 1,0 1-1,0 2 1,0 1-1,0 0 1,0-4 0,0 0 0,0 0-1,0 0 1,0 2 0,0-1 0,0 0-1,0 0 1,0 1-1,0-2 1,0 3-1,0 1 0,0-4 0,0 0 0,3-3 0,1 4 0,-1-2 0,-3 1 0,0 2 0,0-5 1,0 4-1,0 0 0,0-2 0,0 1 1,0-3-1,0 4 1,0-4 0,0 3 0,0-1-1,0 2 1,0 0 0,0-4 0,0 5-1,0-2 1,0 2 0,0-2 0,0 2 0,0-1 0,0 2 0,0 4 0,3-2 0,1 2 0,-1-5 0,-3-2 0,0 0 0,0 4 0,0 0 0,0-1 0,0-2 0,0-1 0,0 0 0,0 4 0,3-2 0,1-1 0,-1 1 0,-3-1 0,0-1 0,0 4 0,0-6 0,0 6 0,0-3 0,0 3 0,3-1 0,0 1 0,1 0 0,-4-1 0,0 0 0,0-3 0,1 3 0,2-3 0,-2 3 0,3 0 0,-3 0 0,-1-3 0,0 3 0,0-3 0,0 3 0,0 0 0,0 1 0,0 0 0,0 4 0,0 2 0,0-2 0,0-1 0,3-2 0,0-2 0,1 1 0,-4 0 0,3-5 0,0-2 0,0-1 0,-3 1 0,0-2 0,0 2 0,1-1 0,3 1 0,-3-2 0,2 2 0,-2 1 0,-1-1 0,0 0 0,0-3 0,0 3 0,0 0 0,1 3 0,3-3 0,-3 2 0,2-2 0,-2-1 0,-1 4 0,0 0 0,0 4 0,1-4 0,3 1 0,-3-4 0,2 3 0,-2-1 0,-1 2 0,0 0 0,0-4 0,1 3 0,2-2 0,-1 3 0,1-1 0,-2-1 0,-1-2 0,0 1 0,0-1 0,0 3 0,0-3 0,0 0 0,0-3 0,0 0 0,0 0 0,0-1 0,0 1 0,0-3 0,0-1 0,0 1 0,0 2 0,0 1 0,0 0 0,1 0 0,2-1 0,-2 1 0,3 0 0,0 3 0,-1 0 0,2 0 0,-2-3 0,-2 0 0,2-1 0,-1 1 0,-2 0 0,0-4 0,0 1 0,0-1 0,0 8 0,0 2 0,0 3 0,0-3 0,0-2 0,0-4 0,0-1 0,0-3 0,0-2 0,0-4 0,0 0 0,0 0 0,0 0 0,0-5 0,0-1 0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31T13:33:45.969"/>
    </inkml:context>
    <inkml:brush xml:id="br0">
      <inkml:brushProperty name="width" value="0.17143" units="cm"/>
      <inkml:brushProperty name="height" value="0.17143" units="cm"/>
      <inkml:brushProperty name="color" value="#E71224"/>
    </inkml:brush>
  </inkml:definitions>
  <inkml:trace contextRef="#ctx0" brushRef="#br0">30 10 9700,'6'-5'0,"-2"0"0,-4 5 0,0 9 0,0-3 0,0 13 0,0-3 0,0 3 0,-3-2 0,0-1 0,-1 2 0,4 5 0,-3-2 0,0 2 0,-1 2 0,4 1 0,0 6 0,0 1 0,0 1 0,0-1 0,0-1 0,0 4 0,0 1 0,0 2 0,0 1 0,0-1 0,0 1 0,0-1 0,-1 0 0,-2-3 0,2 1 0,-2-4 0,0 4 0,0 0 0,2-2 0,-2 1 0,2-3 0,1 3 0,0-3 0,0 3 0,0 1 0,0 2 0,0-3 0,0 1 0,0-1 0,0 3 0,1 0 0,2-3 0,-2-1 0,2-2 0,-1-1 0,-2 4 0,0-4-3,0 1 1,0 1-3,0-1 0,0 4-1,0 0 1,0-2-1,0 1 1,0-3 0,0 3 0,0 0 0,0 4 0,0-4-1,0 0 1,0-4 0,0 1 0,0 2-1,0 2 1,0-3-1,0-1 1,3-3-1,0 0 0,0 3 0,-3 0 0,0 0 0,0-4 0,4 4 0,-1 0 1,0 5-1,-3-2 0,0 2 0,0 2 0,4-2-1,-1-1 1,0 2-1,-3 1 1,1-5 0,3 1 0,-3-1-1,2-2 1,-2 4-1,-1 0 1,0-5-1,0 0 1,0-2 0,0 6 0,0-1 0,0 2 0,1-7 0,3-3 1,-3-4 0,2 3 0,1 0 0,0 0 0,-1 2 0,-3-1 0,0-2 0,0 1 1,0 0-1,0 0 1,0 1 0,0-3 0,0 2 0,0-3 1,0 7-1,0-4 1,0 5 0,0-5 0,0 4 0,0 3 1,0 1-1,0 2 1,0-1 0,0-2 0,0-1-1,0 4 1,1-3 0,2 3 0,-2-4 0,3 1 0,-3-2 0,-1-2 1,3 1-1,0 0 0,1-1 0,-4 1 1,0 0-1,0-1 0,1 1 0,2 0 1,-2-1-1,2 1 1,-1 3-1,-2 0 1,0 4-1,0-1 0,0 0 0,0 0 1,0-1-1,0 1 1,1 5 0,2-5 0,-2 4-1,2-8 1,-2 1-1,-1-3 1,0 3 0,0 0 0,0 0 0,0-3 0,0-1 0,0 1 0,0 0 0,0-1 0,0-2 0,0-1 0,0 0 0,0 4 0,2-2 0,1-1 1,-2 1-1,2-1 0,-2 2 0,-1 4 0,0-5 0,0 1 1,0-1-1,0 1 0,4 1 0,-1 0 1,0-1-1,-3 1 0,0 0 0,0-1 1,0 1-1,0 0 0,0-1 0,0 1 1,0-1-1,0-3 0,0 4 0,0-1 1,0 0-1,0 0 1,0 1-1,0-4 1,0 3-1,0 1 1,0-4-1,0 0 1,0-3 0,0 4 0,0-4-1,0 3 1,1-4-1,3 1 1,-3-1-1,2 1 1,-2-1-1,-1 4 1,0-4 0,0 2 0,0 1-1,0 1 1,3 0-1,1 4 1,-1-6-1,-3 6 1,0-3 0,0 3 0,0 0-1,0-1 1,3 1-1,1 0 1,-1-4-1,-3 0 1,0 1-1,0 2 1,1 0 0,2-3 0,-2 3-1,3-3 1,-3 3-1,-1 0 1,0-2 0,0-1 0,0 0-1,0 4 1,0 0-1,0-1 1,0 0 0,0-3 0,3 3-1,0-3 1,1 3 0,-4 0 0,0 1-1,0 0 1,0-4 0,0 0 0,3 3 0,0 1 0,0 1-1,-3-4 1,0 1 0,0 2 0,4 3 0,-1 0 0,0 3-1,-3-3 1,4 3 0,-1-3 0,4 3 0,-4-3 0,3 4 0,-2-4 0,2 1 0,-2-1 0,2 2 0,-3 4 0,4-4 0,-4-2 0,1 1 0,-4-1 0,0 0 0,0-3 0,0-4 0,0 1 0,0-5 0,0 1 0,0 1 0,0-1 0,3 0 0,0-3 0,1-4 0,-4 1 0,0-1 0,0 4 0,0 0 0,0-1 0,0 1 0,0 0 0,3 0 0,0-1 0,0 1 0,-3 0 0,0-2 0,0 1 0,0-4 0,0 4 0,0-1 0,0 5 0,0 0 0,0 0 0,0-3 0,4-4 0,-1 1 0,0-1 0,-3 4 0,0 0 0,0 0 0,0-4 0,0 1 0,0-1 0,0 4 0,0 0 0,0-1 0,0-2 0,0-1 0,0 1 0,0 3 0,0-4 0,0 0 0,0-2 0,0 2 0,1-3 0,3 4 0,-3-1 0,3 4 0,-4 0 0,0 0 0,0 4 0,0 1 0,0 4 0,0-3 0,5-6 0,-4 3 0,3-2 0,-4 4 0,0-2 0,0-7 0,3 0 0,1-3 0,-1-7 0,-3 8 0,0-9 0,0 5 0,0 0 0,0-5 0,0 4 0,0-8 0,0 4 0,-4-10 0,-2 0 0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31T13:34:25.525"/>
    </inkml:context>
    <inkml:brush xml:id="br0">
      <inkml:brushProperty name="width" value="0.17143" units="cm"/>
      <inkml:brushProperty name="height" value="0.17143" units="cm"/>
      <inkml:brushProperty name="color" value="#E71224"/>
    </inkml:brush>
  </inkml:definitions>
  <inkml:trace contextRef="#ctx0" brushRef="#br0">698 18 9795,'0'-10'-19,"0"3"10,0 7 4,0 11 2,-3-4 0,1 14 0,-4-7 0,1 4 1,-4-4 0,3 2 0,-3 0 1,3 1 0,-6 0 1,2 3 0,-1-1 0,-1 5 0,-2-2 0,-2 2 0,2 2 0,1-1 0,-1 0 0,3 0 0,-3 0 0,3 1 0,0-1 0,-1 0 0,1 0 0,-1 2 0,0-1 0,3 0 0,-2-7 0,2 5 0,0-2 0,1 2 0,-1-2 0,1-1 0,-1-5 0,3 1 0,-2 0 0,1 3 0,-4-1 0,1 1 0,2-3 0,0-1 0,-1 1 0,1 0 0,-1 0 0,1 0 0,0-1 0,-4 1-7,1 0 2,0 4 1,4-1 0,1 3 0,-1-6-3,5-3 0,-5 0 1,2 7 3,-3 0 1,0 4-1,3-3 1,-3-4 0,3-4 0,0-3 1,0 3 0,-1-1 0,-2 1 1,-1-1 0,1-2 0,-1 0 0,1 3 0,-1-4 0,1 6 0,0-2 0,2-2 0,0-1 0,5-1 0,-7-2 0,3 4 0,1-3 0,0 4 0,0-9 0,3 4 0,-2-7 0,3 6 0,0-2 0,0 0 0,0 6 0,0-6 0,-4 11 0,2-3 0,-4 4 0,4-4 0,-4-2 0,4-1 0,-5 2 0,6-3 0,-3 3 0,0-3 0,3-5 0,-2 0 0,3-4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31T11:22:40.607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1485 0 9305,'0'9'0,"0"-3"0,0 1 0,0 1 0,0 7 0,5-1 0,-1 1 0,1 0 0,-5-1 0,5 8 0,0 2 0,2 4 0,-2 1 0,-4 1 0,4-1 0,-2 5 0,2 1 0,-3 1 0,3-2 0,-2 2 0,2 3 0,-3-3 0,3-7 0,-4 6 0,-1-1 0,5 0 0,0-4 0,1-1 0,-1 0 0,-3 2 0,3 4 0,1-6 0,-1 1 0,0-1 0,-5-5 0,5 4 0,0 2 0,2-1-2,-3 0 1,-2 1-3,3-1 1,-2 1 0,2-1 0,-3 0 0,3 1 0,1-1-1,-1 1 1,0 1-1,-5 3 1,0-3-1,0 3 0,5-3 0,0-1 0,0 1-1,-5 3 1,0-3 0,0 3 0,0-3 0,0-1 1,0-1-1,0 1 1,0-1 0,0 0 0,0 1-1,0-1 1,0 1 0,0-1 0,0 0 0,0 1 0,0-1-1,0 0 1,0 6-1,0-1 1,0 0 0,0-4 0,0 1-1,0 3 1,0-3 0,0 3 0,0-3 0,0-1 1,0-1-1,0 1 0,0 4 0,0 0 1,-5 1-1,0-6 1,0 0-1,5 1 0,0 4 0,0 0 0,-2 1 0,-2-6 1,2 0-1,-3 1 0,2-1 0,-2 1 0,3-1 0,-3 0 0,2-1 0,-2-3 1,3 2-1,-2-2 1,0 1-1,-1-1 1,4 2-1,-4-2 1,2 1-1,-2-2 1,3-1-1,-3-3 1,2-4-1,-2 4 1,3 1-1,-3-1 1,-1 1-1,1-1 1,0-4-1,5 3 1,-5 3-1,0-3 1,-4 7 0,4-1 0,0-2-1,5 1 1,-5-1 0,0 2 0,-2 1 0,3-7 0,2 3 0,-3-3 0,2 2-1,-2 4 1,3-2 0,-3-4 0,-1-2-1,1 2 1,-2-1-1,2 2 1,4-4-1,-4 4 1,-2-2-1,2 1 1,-1-2-1,1 2 1,2-1-1,-7 2 1,5-4-1,-5 4 1,7-4 0,-2-1 0,-1 0-1,1-1 1,0 1 0,5 0 0,-5-1 0,0 1 1,0 0-1,5-1 0,-2-4 0,-2 0 1,2 0-2,-3 5 2,3-1 0,-3 1-1,1 0 0,-1-1 1,5 1 0,-2-2 0,-3-3-1,4 3 1,-6-11 1,7 4-1,0 1 1,0-6 0,-2 6-1,-3-7 1,4 0 0,-6-7 0,7-1 0</inkml:trace>
  <inkml:trace contextRef="#ctx0" brushRef="#br0" timeOffset="1178">882 4881 8931,'10'0'0,"0"0"0,-7 0 0,3 0 0,-6 6-1,0-4 0,0 6-1,0-3 2,0-4 0,0 12 0,-5-4 0,1 5 0,-1-4 0,5 0 0,-5 5 0,0 4 0,-2 1 0,2-5 0,4 6 0,-4 3 0,-2 2 0,2-1 0,-4 3 0,4-4 0,-2 4 0,2 1 0,4 1 0,-4-1 0,-2 0 0,2 1 0,-1-2 0,1-4 0,2 7 0,-7-6 0,5 6 0,-5-7 0,5 4 0,-4 1 0,0 1-1,0-1 1,-5 1-1,5-1 1,1 2-1,-2 3 0,0-3 0,-5 4 1,1-6 0,-1-4 0,2 2 0,3-2 0,-6 3 0,6 1 0,-7 0 0,8 1 0,-4-6 0,-2 1 0,0-1 0,1 6 0,0-6 0,5 1 0,-4-6 0,3 6 0,-3-2 0,-2 1 0,5 2 0,0-6 0,1 6 0,-6-2 0,5 3 0,0-3 0,5 2 0,-4-6 0,4 4 0,-5-4 0,5 4 0,-5-4 0,5 0 0,-4-6 0,4 3 0,-5 2 0,5-2 0,-5 2 0,5-3 0,-5-1 0,6 2 0,-6 2 0,5-3 0,-5 4 0,2-4 0,-2-1 0,-3 0 0,3-1 0,2 1 0,-2 0 0,2 0 0,-2-1 0,-3-1 0,3-3 0,2 3 0,-2-3 0,6 1 0,-6-1 0,5 3 0,-5-3 0,0 3 0,0 2 0,1 0 0,4-6 0,-5 1 0,7-5 0,-2 5 0,-2-5 0,2 5 0,0-6 0,5 6 0,-1-6 0,-4 0 0,3 0 0,-3 1 0,4-4 0,1 6 0,-7-7 0,6 0 0,-6 0 0,7 6 0,0 2 0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31T13:34:40.675"/>
    </inkml:context>
    <inkml:brush xml:id="br0">
      <inkml:brushProperty name="width" value="0.17143" units="cm"/>
      <inkml:brushProperty name="height" value="0.17143" units="cm"/>
      <inkml:brushProperty name="color" value="#E71224"/>
    </inkml:brush>
  </inkml:definitions>
  <inkml:trace contextRef="#ctx0" brushRef="#br0">0 0 9818,'0'10'0,"0"1"0,0-7 0,0 9 0,1-1 0,2 2 0,2-2 0,3 3 0,0 2 0,1 1 0,-1-1 0,1 1 0,-1 1 0,1 0 0,3 4 0,-2 2 0,4 3 0,-1 3 0,1-3 0,2 2 0,-2-2 0,3 4 0,2-1 0,-1-1 0,2 1 0,-3-4 0,0 1 0,0 2 0,0 1 0,-1-2-7,-2 2 0,2-3-1,-2 3 0,0 0 1,0 3 1,2-4 1,-2 1 0,-1-3 1,1 3 1,0 0-1,3 3 1,0-1-2,0 1 1,0-1-2,0 1 0,-1 0-3,1-1 1,-3 0-3,0-2 1,-1 1-2,1-4 0,2 5-1,-2-2 1,2 1 0,1-4 1,0-1 1,-1 4 0,1-1 2,0 0 0,-3-1 2,0-3 1,0 0 0,3 2 1,0-2 0,0 2 1,-1 1-2,1-1 1,3 4-2,-1-2 0,4 5-2,-4-1 1,0 1-2,-5-4 1,3-1-1,0 1 0,0-1 0,2 0 1,-4-1 1,-1-3 0,-3-4 3,3 0 1,-1 0 0,2 0 0,-2-1-1,0-1 1,2 1 1,-1 1 1,0 4-1,0-3 1,1-1-2,-3-5 1,-1 3-1,-3-1 0,3 4-1,1-4 0,-1 2-1,-3-1 0,2 4-1,1 4 0,-1-1 0,4-5 1,-4-1-1,2-4 0,-3 0 0,-1-1 1,1-3 0,-1-1 0,-2 0 1,-1-1 0,1 4 1,2-1 0,-2-2 1,0-1 1,-1 1 0,4 0 1,-1 3 0,0-2 0,1 3 0,-1-2 0,1-3 0,-1-1 0,0 1 0,1-1 0,-1 5 0,1-4 0,-4 3 0,1-3 0,-3 1 0,2-1 0,-2-1 0,3 1 0,-4-2 0,4 0 0,-4-1 0,5 8 0,-2-2 0,3 6 0,-3-3 0,0-3 0,-2 0 0,1 0 0,5 3 0,-2 0 0,-1 0 0,1-3-1,-1 0 1,1-4-7,2 1 3,-1-1 0,1 1 0,-1 0 0,-2-3-4,-1-2 1,1 0 3,2-2 1,-2 4-4,-1-3 1,-3-1 3,6 4 0,-6-1-2,3 4 1,-3 0 0,6-2 0,-4 7 3,5-2 0,-4 3 0,1-6 0,-3-2 1,2 0 0,-3-1 0,6 4 0,-7-3 0,5 3 0,-4-7 0,3 3 0,-3-3 0,-1-1 0,7 3 0,-6-2 0,3 4 0,-3-1 0,6 0 0,-4 5 0,2-1 0,-1 2 0,-2-2 0,3-4 0,-4 1 0,5 3 0,-2-3 0,0 3 0,-2-3 0,-3-5 0,0 0 0,0-4 0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31T13:34:55.692"/>
    </inkml:context>
    <inkml:brush xml:id="br0">
      <inkml:brushProperty name="width" value="0.17143" units="cm"/>
      <inkml:brushProperty name="height" value="0.17143" units="cm"/>
      <inkml:brushProperty name="color" value="#FFC114"/>
    </inkml:brush>
  </inkml:definitions>
  <inkml:trace contextRef="#ctx0" brushRef="#br0">2808 1 9610,'-9'3'0,"1"2"0,0 16 0,-1-1 0,1 3 0,-1-2 0,1-1 0,0 1 0,-1 4 0,1 1 0,-1-1 0,-2 1 0,0 2 0,-1 1 0,1 2 0,1 1 0,-1-4 0,-2 1 0,-1-1 0,-2-2 0,-1 2 0,0-5 0,1 0 0,-1-1 0,0 3 0,0-2 0,0-1 0,1-2 0,-1 2 0,3 0 0,0 4 0,3-5 0,0-1 0,-1 1 0,1 2 0,-1 1 0,1 1 0,1 0 0,-1 1 0,-1-1 0,1 0 0,-4 1 0,1 2 0,1 1 0,-1 2 0,2-2 0,-2-4 0,3 0 0,-3 1 0,0-1 0,-3 0 0,2 0 0,0 0 0,0 1 0,1-1 0,-1 0 0,1 0 0,-2-2 0,2-1 0,-1-2 0,1 2 0,-2-3 0,2 0 0,-2 2 0,-1-1 0,2 1 0,-2 2 0,3-4 0,-2 6 0,-1-2 0,3-1 0,-3 3 0,-3-3 0,3 1 0,-3 0 0,3 1 0,3-2 0,-2 3 0,2 0 0,-1-1 0,1-1 0,-1 1 0,4-2 0,-3 5 0,3 1 0,-4 0 0,1-2 0,1-1 0,-1 0 0,0 2-2,-3-2 1,0 2-2,1-4 1,-1 1 0,0 1 1,1 1 0,2-1 1,-1-3 0,4 1 0,-3-1 0,3 3 0,-4 1-1,1-1 1,-1-3-2,1 1 0,-2-1-1,2 3 1,-5 0-1,0 1 0,-4-1 0,4 0 1,-1 0 0,3 1 0,1-2 0,2-2 1,-1-4-1,4-4 1,-1 3 0,1 2 1,-1 1 0,-2-3 0,-1 2 0,3 1 0,0 2 0,1-2 0,2 1 0,-3-2 0,0-1 0,1 2 0,-1 0 0,1 0 0,-5 7 0,-4 1 0,2 0-3,4 0 1,1-3-2,1-2 1,3 0-1,-2-3 1,1-1-1,2-2 1,-3 0 0,0 0 0,-2-2 1,2-1 1,2 1 0,-2-3 0,1 3 1,2-1 0,0-1 0,-1 1 0,1 0 0,-1 2 0,0-1 0,-2 2 0,1-5 0,-1 5 0,1 2 0,-1 3 0,-1 3 0,-2 0 0,-1-4 0,3-1 0,1-2 0,3 1 0,-1 1 0,1-1 0,0-5 0,-1 1-3,1-1 0,-1-1-1,1 2 0,0-1 0,-1 2 1,1 1-1,-1 0 0,1-2 0,0 2 1,-1-5 0,1 5 0,-1-5 0,1 2 1,0 0 0,-1 3 0,-2-1 0,0 1 1,0 0 1,2 2 0,1-2 0,-1 1 0,1-6 0,-1 2 0,1 2 0,0-1 0,-1 2 0,4-2 0,-1-7 0,0 4 0,-2-1 0,2 0 0,1-3 0,2 2 0,-3 1 0,1 0 0,-4 6 0,2-5 0,1 5 0,-1-6 0,2 5 0,0-4 0,-1 2 0,4-2 0,-5 0 0,2-2 0,-3 6 0,-1-4 0,1 2 0,2-2-5,1-4 1,-1 1 1,-2 2-1,-1 0 1,4 0 0,-1-2 0,3-1 0,-2 1 1,0 0-1,-1 2 1,-1-1-2,1 1 0,2-2 2,-3 7 0,3-5 1,-1 6 0,0-9-1,2 1 1,1-3-1,-3 3 1,3-1 0,-6 4 1,6-2-1,-3 1 0,3-6 1,-5 7 0,6-7 0,-7 7 0,3-3 0,1-5 0,-4 4 0,7-3 0,-6 3 0,2 0 0,1 1 0,-4-1 0,3-3 0,1 2 0,-4-6 0,7 3 0,-6-4 0,2 0 0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02T07:00:56.589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3 17 9481,'0'-7'0,"0"1"0,0 4 0,-3 1 0,5 6 0,0 6 0,3 2 0,2 0 0,1 3 0,1 1 0,2 1 0,-3 1 0,4 4 0,-2 0 0,2 0 0,1 0 0,0-1 0,0 1 0,0-2 0,0 0 0,-1-3 0,1-1 0,-2-2 0,0 0 0,-1-1 0,3 1 0,-2-2 0,-1-1 0,-2 1 0,1-2 0,1 1 0,-1 3 0,2 0 0,-2-2 0,-3-3 0,1 1-2,-1 2 0,1-2-7,-1-1 0,1 1 1,-1 2 0,0 0 1,-2 0 1,2-1 1,-2 1 0,2-2-3,0 0 2,0-1 4,4 6 1,-2 0-1,2 1 1,-2-4 0,1-2-1,-2-3 0,2 7-1,1-2 0,3 4 1,0-2-4,-1-5-1,-2 2-2,0-4 0,-1 4 0,-2-2-1,5 3 1,-5-3-1,3 2 1,-4-2 0,0 2 0,4 4 1,-3-2 1,2 1 1,0 1 1,-2-2 2,3 1 0,-1-2 3,-2-3-1,2 2 1,-2-5 0,-1 5 0,1-2 0,-1 0 0,0 2 0,1-4 0,-4 4 0,3-5 0,-2 2 0,-1-2 0,3-1 0,-5 0 0,4 1 0,-1-1 0,2 3 0,1-1 0,-1 4 0,1-2 0,-1 0 0,0 2 0,-2-5 0,2 2 0,-3-5 0,4 1 0,-4-4 0,3 5 0,-5-5 0,4 4-4,-4-1 0,5-1 0,-6 0 4,3 0 0,0-2 0,1 2 0</inkml:trace>
  <inkml:trace contextRef="#ctx0" brushRef="#br0" timeOffset="1617">1016 1698 9203,'8'0'0,"-3"0"0,-2 0 0,-2 3 0,6 3 0,-3 5 0,3 1 0,-2 1 0,1 0 0,3 2 0,-2 4 0,4 5 0,0 2 0,2 1 0,-1 0 0,1 3 0,0-2 0,0 2 0,0-2 0,0 2 0,-3-5 0,1 0 0,-2-2 0,1 0 0,-1-2 0,1 3 0,0-3 0,1 0 0,1-1 0,-1-1 0,1 3 0,1 2 0,-2-2 0,-1-1 0,1 1 0,2 0 0,-1 1 0,-1-1 0,0-3 0,-2-2 0,0-1 0,-1 2 0,-1 0 0,2-1 0,-2 0 0,0 0 0,1 0 0,1 2 0,-1 0 0,-1-2 0,-1 1 0,0-1 0,2 1 0,0-1 0,0 3 0,3-3 0,-3 1 0,3-3 0,-3-1 0,0 3 0,2 0 0,-2 0 0,1-1 0,-3-1 0,3 0 0,-1 2 0,1-1 0,-3 1 0,1-1 0,-1-3 0,0 2 0,1 0 0,1 0 0,-2-3 0,4 3 0,-4 0 0,3 2 0,0-2 0,-2 2-2,1-2 1,-1 0-1,0-2 1,-1 2 0,1 0 1,-1 0 0,0-2 0,1 2 0,-1 0 0,-1 0 0,-1-2 0,0-1 0,3 1 0,-1-2 0,0 0 0,0-1 0,-2 3 0,2 0 0,-2 0 0,1 0 0,0 0 0,1-1 0,0 1 0,1 2 0,1 0 0,-1-2 0,-3-2 0,2-1 0,-2 3 0,2 0 0,3 3 0,1 0 0,3 3 0,-3-2-1,-2-2 1,-1-4-4,0 0 1,-1-1 1,2 3 0,-1 0 0,0-2 0,-2-1 0,0-1 0,-1 2 1,2-3 1,-3 4 0,4-5 0,-4 5 0,0-8 0,-3 5 0,0-9 0,0 3 0,0-3 0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31T12:32:18.908"/>
    </inkml:context>
    <inkml:brush xml:id="br0">
      <inkml:brushProperty name="width" value="0.34286" units="cm"/>
      <inkml:brushProperty name="height" value="0.34286" units="cm"/>
    </inkml:brush>
  </inkml:definitions>
  <inkml:trace contextRef="#ctx0" brushRef="#br0">4704 8318 8815,'0'19'0,"0"-4"0,7-9 0,2-3 0,8-3 0,0-12 0,6-2 0,-2-3 0,7-7 0,-6-3 0,9-5 0,-4-2 0,2 1 0,0-1 0,2-1 0,-3-4 0,3-2 0,4-4 0,-8-3 0,1 3 0,0-5 0,5-6 0,-1 2 0,-3-7 0,0 7 0,-7-1 0,6 0 0,-5 0 0,4 2 0,-4-2 0,0-3 0,0 2 0,-5-5 0,5 5 0,1-7 0,-2 2 0,7-5 0,-8-1 0,4-1 0,-3-5 0,2-2 0,4-3 0,-2-1 0,-3 6 0,-5-6 0,5 0 0,1-2-126,-2-3 0,2 5 126,-1 1 0,-5 5 0,5-5 0,-3 1 0,2-7 0,-3 2 0,2 4 0,-1-6 0,-3 0 0,-1-4 0,1-8 0,-3 6 0,-2 6 0,2-7 0,-2-4 0,0-2 0,0 2 0,1 4 1,-7 7 1,5-4 1,-6-2 0,0-10-1,-5 5 1,6-1-1,0 14 0,0-5 0,-6-1 0,0-4 0,0-2 0,-6 4 0,0 12 0,-6-6 0,0 1 0,3 6-1,-2 0 1,0-1 0,-6-1 0,1-2 0,-1-3 1,0 5-1,0 1 1,-2 5-1,-3-4 0,4 5 0,-5-7 1,2 9-1,0-3 1,2-1-1,-3 1 0,1 0 0,-1 6 1,-2 3-3,-4 2 0,-4-1 1,4 7 1,-3-7-1,-3 1 0,-1 5 0,-4 1 0,3 3 0,-3-3 0,-4 4 0,-1-5 0,-3 6 0,3 0 0,-5 3 0,5 3 0,-5-3-1,-1 3 1,6-2-1,-1 3 1,1-2-1,-6 7 0,-3-2 0,-2 2 1,3 6 0,-5-1 0,-2 1 0,-2 4 0,-4 0 0,-2 0 1,6 0-1,-2 6 0,10-4 0,-3 4 0,-4 0-1,-1 0 1,2 5 0,-2-5 0,1 5 126,-2 1 0,-2 0-127,2 1 1,5 0 1,1 6 1,4-4-3,2 9 0,-7-7 0,2 7 0,-3 0 0,2 5 0,-2 0 0,-3 0 1,-1 0-1,5 0 1,1 1-1,6 5 1,0-3-1,0 9 0,2-1 0,3 6 0,-1 4 0,6 2 0,-4 1 0,4-1 1,-5-3-1,-1 8 0,6-6 1,1 6 0,4-2 0,1 2 1,1 9-1,-1-3 1,2 4-1,5-5 1,-5 7-1,4 5 0,2 1 0,-2 0 0,6-6-1,-7-7 0,8 7 0,-8-1 0,3 5 0,-1-4 0,-3-2 0,8-4 0,-9-7 0,4 2 0,-2-1 0,0 5 0,3 1 0,3-1 0,5-5 0,-4 0 0,3 6 0,2 4 0,2 2 0,-2-7 0,0 8 0,-1 3 0,4 5 0,2 1 0,0 1 0,6-1 0,-5 2 0,5 3 0,-5 3 0,5 3 0,-4-3 0,4-8 0,-2 0 0,3 0 0,4 1 0,-5-1 0,1 0 0,0 0 0,4 2 0,-5 4 0,4-4 0,2 4 0,0-2 0,0 2 0,0-2 0,0 7 0,0-2 0,0 3 0,0-2 0,0-5 0,5-1 0,1 8 0,8-9 0,-4 3 0,0-4 0,0-2 0,2 2 0,5 4 0,-6-10 0,0 5 0,1-10 0,3 4 0,3-7 0,-1 7 0,0-3 0,-2 4 0,2-4 0,0-2 0,0-5 0,-1 3 0,1-1 0,0-5 0,0 3 0,-1-3 0,1 2 0,0-1 0,-5-4 0,-2-2 0,-4-7 0,5 3 0,-5 1 0,5-1 0,-8-1 0,5 2 0,-1-6 0,-5 7 0,6-9 0</inkml:trace>
  <inkml:trace contextRef="#ctx0" brushRef="#br0" timeOffset="1">5523 3899 9082,'-18'0'0,"-5"0"0,22-6 0,-14 3 0,5-3 0,0 3 0,-1-2 0,6 2 0,-10-3 0,-1 6 0,-10 0 0,-15 0 0,-1 0 0,-2 0 0,3 0 0,8 0 0,-3 1 0,-2 4 0,-3 0 0,-3 6 0,-5-6 0,4 6 0,-9-5 0,-2 5 0,-5 1 0,6 5 0,-9-7 0,3 1 0,-3 0 0,3 6 0,-3-2 0,9-3 0,-6 2 0,5-2 0,-8 2 0,3 3 0,-4-1 0,-1 1 0,-4 0 0,-2 0 0,4 5 0,-5 1 0,-2 5 0,3-6 0,-2 6-127,1-7 0,-3 10 127,-8-4 0,2-1 0,4 3 0,-3-3 0,2 1 0,-1 5 0,3-4 0,-5-2 0,4 2 0,-3 0 0,3 5 0,-7 7 0,6-2 0,1 2 0,11-7 0,-1 8 0,-5 4 0,2-3 0,-6 3 0,5 0 0,0 4 0,4 4 0,1 2 0,1-3 0,5 4 0,-4-4 0,4-2 0,-1 7 0,-5-1 0,10 1 0,-10-1 0,11-4 0,0 4 0,2 3 0,-2 2 0,10-3 0,-4-3 0,9 3 0,-4-2 0,6 7 0,-5-1 0,6 1 0,-1-1 0,4 2 0,2-3 0,-1 1 0,1 5 0,1-11 0,4 6 0,-2-1 0,7 0 0,2 4 0,4 2 0,0 0 0,1 0 0,-1 0 0,0 0 0,2 0 0,4-1 0,-4 1-2,4 0 1,2 0-5,-3 0 0,7 2-1,-7 4 1,9-5-1,-3 5 1,-1-6 0,2-6 0,-1 6 0,6 0 1,0-6-1,0 6 1,0-3 0,0 3 0,0 2 0,0 3 0,0-10 128,0-1 0,0-2-127,0-2 0,1-1 1,5 0 0,-4-4 0,4 5 1,1-6-1,-2 0 1,3 2 0,-2-3 0,-3 5 1,9-11 0,-7 2-1,7 0 1,-3 2 0,2-3 1,4-3-1,-4 3 0,4-8 1,2 2 0,-1 4 0,1 2 0,0-5 0,0-1 0,-1-1 0,1 1 0,5-4 0,0 4 0,6-4 0,-5-1 0,7-1-2,-3 1 1,-1-1-1,2 1 1,1-2-1,4-5 0,-5 3 0,-1-8 0,1 8-1,5-2 1,-4-2 0,-2 1 0,-1-6 0,2 2 1,4 0 0,-5 0 0,5 0 0,2-7 1,-7 1 0,2 0 0,4 0-1,6-1 1,-6-5 0,-4 0 0,-1-2-1,5 3 1,1 1-1,-1-7 1,-5-1-2,0-5 0,0 7 1,10-4 0,2 2 0,-7-1-1,-5 1 1,-6-3 0,6 3 1,-5-2-1,4-3 1,-4 0-1,4 0 1,-4 0 0,5 0 0,-6 0 0,6 0 0,-5 0 0,4 0 0,1 0 0,11 0 0,1 0 0,-7 0 0,-5 0 0,-6-6 0,6 0 0,-5 1-1,4 5 0,-7-2-1,3-3 0,3 2 0,7-11 1,3 5 1,5-6-1,-8 4 1,-7-4 0,-3 3 0,3-2 0,0-3 0,7 0 0,-5 0 0,0 1 0,-6-1 0,5 0 0,0 0 0,1 1 0,4-1 0,-5 0 0,-1-1 0,2-5 0,1 5 0,4-5 0,1 5 0,-1 1 0,-5-1 0,-1-5 0,2 5 0,3-5 0,-3 4 0,-2 3 0,-4-1 0,5 0 0,-1-1 0,7-5 0,-6 5 0,0-5 0,-2 5 0,2 1 0,3-1 0,-3-5 0,4 3 0,1-8 0,1 7 0,-1 0 0,-5-4 0,0 3 0,0-3 0,6 4 0,-3 1 0,-3-1 0,2 0 0,-8-1 0,2 3 0,-1-3 0,-5 8 0,5 4 0,-3-1 0,3-6 0,-5-1 0,5 1 0,-5 7 0,-1-1 0,0 0 0,-1-6 0,1 0 0,0 1 0,0-1 0,-1 0 0,1 0 0,0 1 0,0-1 0,-8 0 0,5 0 0,-4 1 0,-1-1 0,5 0 0,-2 0 0,-4 1 0,6-1 0,-2 0 0,2 0 0,3 1 0,-1-1 0,1 0 0,0 0 0,-5 7 0,-1-2 0,-7 8 0,2-3 0,2-1 0,1-1 0</inkml:trace>
  <inkml:trace contextRef="#ctx0" brushRef="#br0" timeOffset="2">2310 5188 9121,'-9'24'0,"2"5"0,8 8 0,5 2 0,3 0 0,8-6 0,-6 8 0,1 4 0,-1 3 0,5 2 0,1 1 0,0-1 0,-6 0 0,-1 0 0,2 2 0,5 4 0,0-4 0,0 5 0,-1-12 0,1 0 0,1 0 0,5 4 0,-4-3 0,2-2 0,0-5-7,2 6 0,-5-6-4,4 6 1,-1-9 0,2 4 1,-5-3 0,4 2 0,-3-4 1,-2 5 1,0 1 1,-2-3 0,2 1 0,0-5 1,0 1 0,-1 4 0,1-3 1,0 3 1,2-4-1,3-1 1,-4-1 0,5 1 1,-2-1 0,1 1 0,-4-3-1,5-3 1,1 6 0,-1-1 0,4-5-1,-4 5 1,4-4 0,-5 5 0,8-1-1,-2 1 0,-4-1 0,-1 1 0,1-1 0,-2 1 0,2 1 0,-1 4 0,-3-3 0,7 3 0,-5-4 0,0-1 0,-2-1 0,3 1 1,-5-1 0,5 1 0,-3-1 0,3 1 1,-3-1 0,7 1 1,-6-2-1,1-5 1,2 5 0,-1-4 0,5 3 0,-6 3 0,7-3-1,0-3 1,-3 3-1,2-2 1,-1 3-1,7 0 0,-3 0-1,-3-3 1,4 1-1,-5-1 1,5 0-1,2-1 0,-6 4 0,0-5 1,-2 5 0,2 2 0,3-2 0,-3-5 0,2 5 1,-2-4 0,4-1 0,-5 0 0,11 1 0,0 5 0,2-5 0,-7 0 0,1-6-1,-1 7 0,6-8 0,0 8 1,6-9-2,-6 3 1,0 1 0,-5-2 0,4 5-1,2-4 1,1-1 0,-3-5 0,-2 2 0,3 3 1,3-3-1,4 2 1,0-1-1,-2-4 0,5 1 0,-5 0 1,9-3-1,-3-2 0,4 2 0,-10-2 0,5 3 0,1 2 0,0-6 0,0-1 0,1 0 0,-1 1 1,5 4-1,1-4 0,5-1 0,-5 0 1,2-4-1,-3 5 0,-3-7 0,4 1 0,1 3 0,-7-2 0,3 1 0,-8-2 1,5-2-1,6 2 0,-2-4 0,8-1 1,-9 3-1,3 2 0,1-2 0,-1 2 0,1-4 0,-7-1 1,0 0-1,0 0 1,2-5-1,3-1 1,-2-6-1,3 0 1,1 0-1,-1 0 1,7-5-1,-2 0 0,-3 1 0,-2-6 1,2-2-1,-3 1 1,9-6-1,-3 0 1,-2-2 0,4-2 0,-2-7-1,6 1 1,0-1 0,-3 2-1,-2 0 1,2-9 0,-12 11 0,5-3 0,-3-2 0,1 3 0,-3-8 0,4 8 0,-4-3 0,-2 1 0,2 4 0,4-9 0,-10 3 0,5-4 0,-10 4 0,3 2 0,-4-3 0,4-7 0,-6 1 0,0-1 0,3-3 0,-1-2 0,1 0 0,-3-6 0,0 5 0,6-5 0,-6 1 0,0-1 0,-3-4 0,-1 4 0,-5-3 0,-2 3 0,-4-4 0,4 4 0,-7-5 0,3-1 0,-5 0 0,-1 0 0,-2 1 0,-4-1 0,4 0 0,-4 0 0,-2 0 0,3 0 0,-7 0 0,7 0 0,-7-7 0,7-4 0,-9 3 0,3 2 0,-3 5 0,3 1 0,-4-4 0,4 4 0,-5-3 0,-1 8 0,-6 3 0,1-3 0,-8 3 0,2-2 0,-4 1 0,-2 4 0,0 3 0,1-9 0,-1 2 0,0-1 0,-4 2 0,-2 3 0,-5 4 0,6-3 0,-9 2 0,4 2 0,1 7 0,-2 0 0,0 4 0,-6-4 0,1 1 0,-1-1 0,-1-3 0,-3 8 0,1-3 0,-1 4 0,0-1 0,0 0 0,3 0 0,-5 11 0,5-4 0,2-1 0,-7-1 0,2 1 0,-3 5 0,1 0 0,4 2 0,-10-2 0,2-4 0,-6 5 0,-1 1 0,1-2 0,0 6 0,0-6 0,-1 7 0,1-2 0,6 0 0,-1 0 0,4 1 0,-9 5 0,9-5 0,-9 0 0,4-1 0,-4 6 0,-1 0 0,1 2 0,0-1 0,0 5 0,1-3 0,5 2 0,-5-1 0,5 1 0,1 0 0,-2 6 0,6-5 0,-5 5 0,3-5 0,-9 6 0,9-3 0,-10 3 0,4 2 0,-3-2 0,-2 4 0,-3 1 0,5 0 0,0 0 0,1 0 0,10 0 0,-7 5 0,0 1 0,5 1 0,-5-2 0,8-1 0,-8 7 0,8-6 0,-7-1 0,8 4 0,-2-2 0,9 0 0,2-6 0,8 0 0,-5 0 0,1 0 0,-2 0 0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31T13:37:10.198"/>
    </inkml:context>
    <inkml:brush xml:id="br0">
      <inkml:brushProperty name="width" value="0.34286" units="cm"/>
      <inkml:brushProperty name="height" value="0.34286" units="cm"/>
    </inkml:brush>
  </inkml:definitions>
  <inkml:trace contextRef="#ctx0" brushRef="#br0">1851 3278 9121,'-12'15'0,"1"3"0,4 9 0,2 2 0,4 1 0,5-2 0,-5 4 0,-1 2 0,0 3 0,3 2 0,0 0 0,0 2 0,-3-3 0,-2-1 0,1 3 0,2 4 0,2-3 0,-1 3 0,2-8 0,-1 0 0,3-1 0,2 6 0,-3-5 0,4 1 0,-1-5-7,0 6 0,-2-7-4,2 7 1,1-8 0,0 3 1,-1-3 0,2 3 0,-3-3 1,-2 1 1,1 3 1,-1-3 0,1-1 0,0-1 1,1-1 0,-2 4 0,1-3 1,-1 3 1,3-4-1,3 2 1,-4-3 0,4 3 1,-1-3 0,0 3 0,-1-4-1,3-1 1,0 4 0,-1 0 0,4-3-1,-4 2 1,4-1 0,-5 3 0,6-1-1,0 2 0,-5-3 0,0 2 0,1-2 0,-1 2 0,0 0 0,-1 3 0,-2-3 0,5 4 0,-3-5 0,1 1 0,-2-3 0,2 3 1,-4-3 0,4 3 0,-1-3 0,1 3 1,-2-2 0,5 2 1,-5-3-1,3-2 1,1 2 0,-1-1 0,3 2 0,-5 1 0,6 0-1,1-3 1,-3 2-1,1-2 1,1 3-1,2 2 0,-1-2-1,-1-2 1,3 2-1,-4-4 1,3 3-1,2 0 0,-5 1 0,1-3 1,-2 2 0,1 3 0,1-3 0,1-1 0,0 1 1,-2-1 0,5-1 0,-5 0 0,7 2 0,1 3 0,1-2 0,-4-2 0,0-3-1,0 3 0,6-3 0,-3 4 1,7-3-2,-5-1 1,-1 2 0,-3-2 0,3 4-1,2-4 1,0 1 0,0-5 0,-4 2 0,4 2 1,2-1-1,2 2 1,1-1-1,-1-3 0,4 2 0,-4-1 1,6 0-1,-1-3 0,3 4 0,-7-6 0,2 4 0,1 2 0,2-4 0,-1-1 0,1 0 0,-1 0 1,4 6-1,1-4 0,3 0 0,-4 0 1,3-4-1,-2 5 0,-1-8 0,1 3 0,0 2 0,-3-2 0,2 0 0,-6-2 1,4-1-1,3 3 0,1-3 0,5 0 1,-6 0-1,0 3 0,3-2 0,-2 2 0,0-3 0,-2-2 1,-2 0-1,1 0 1,2-4-1,3 2 1,-1-6-1,3 0 1,0 1-1,0-1 1,5 0-1,0-2 0,-3 0 0,0-5 1,1-1-1,-1 1 1,7-3-1,-2 0 1,-1-3 0,3 1 0,0-7-1,4 3 1,0-1 0,-1 1-1,-3-1 1,5-6 0,-12 6 0,4-1 0,-2-2 0,1 1 0,-1-5 0,1 5 0,-2-1 0,-1-1 0,0 3 0,5-5 0,-8 1 0,5-3 0,-9 0 0,2 4 0,-2-4 0,4-4 0,-4-2 0,0 2 0,3-3 0,-1-2 0,1 0 0,0-4 0,-2 3 0,6-2 0,-5-1 0,1 1 0,-2-6 0,-1 5 0,-4-5 0,-1 2 0,-3-3 0,3 3 0,-4-4 0,2-1 0,-4-1 0,0 0 0,-2-1 0,-2 0 0,2 0 0,-3 0 0,0-1 0,0 0 0,-3 0 0,4 1 0,-4-7 0,7-1 0,-8 0 0,3 2 0,-4 4 0,1-1 0,0-2 0,0 4 0,-2-4 0,-2 6 0,-5 1 0,0-3 0,-5 1 0,1-2 0,-2 1 0,-3 3 0,-1 1 0,4-5 0,-3 0 0,1 0 0,-3-1 0,-2 4 0,-5 1 0,6-2 0,-8 1 0,3 2 0,-1 4 0,-2 1 0,0 2 0,-3-4 0,-1 1 0,1-1 0,-1-2 0,-5 6 0,4-3 0,-3 1 0,0 2 0,0-2 0,3 2 0,-7 6 0,5-1 0,1-1 0,-3-2 0,-1 2 0,-2 0 0,1 4 0,2 1 0,-6-5 0,1-1 0,-5 1 0,-1 2 0,2-2 0,-2 5 0,1-6 0,-2 6 0,2-1 0,3 0 0,0 1 0,3 2 0,-9 2 0,9-3 0,-8-2 0,5 1 0,-6 3 0,1-1 0,0 2 0,0-1 0,-2 6 0,2-4 0,4 2 0,-5-1 0,4 3 0,1-2 0,-2 5 0,3-2 0,-3 2 0,4-3 0,-9 4 0,7-2 0,-6-1 0,0 5 0,0-5 0,-3 5 0,-3-1 0,5 1 0,-1 0 0,1 0 0,8 3 0,-8 2 0,2 0 0,2 1 0,-3-1 0,5 1 0,-6 2 0,7-1 0,-5-3 0,5 5 0,-1-3 0,5 3 0,5-4 0,5 2 0,-4-2 0,0 1 0,0-1 0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31T13:37:10.199"/>
    </inkml:context>
    <inkml:brush xml:id="br0">
      <inkml:brushProperty name="width" value="0.34286" units="cm"/>
      <inkml:brushProperty name="height" value="0.34286" units="cm"/>
      <inkml:brushProperty name="color" value="#E71224"/>
    </inkml:brush>
  </inkml:definitions>
  <inkml:trace contextRef="#ctx0" brushRef="#br0">73 2745 9225,'-19'-4'0,"2"3"0,8-8 0,4 4 0,1-4 0,4-4 0,0-1 0,0-8 0,0-2 0,0 1 0,0-11 0,0 3 0,0-9 0,0 5 0,0 8 0,0-1 0,0-3 0,0 2 0,0-4 0,-3-1 0,0-2 0,-1 0 0,1-1 0,2 0 0,-2-2 0,2 1 0,1-1 0,0 2 0,0 0 0,0 0 0,0-3 0,0 6 0,0-2 0,0 5 0,0 1 0,1-1 0,2 1 0,-2-1 0,2 4 0,2 0 0,-3-7 0,4 1 0,-3 0 0,3 6 0,-3 0 0,3 3 0,0-3 0,3 0 0,0 0 0,0 0 0,2 0 0,1 3 0,-1-3 0,4 0 0,-1 1 1,1 2 1,-1 0-1,-2 3 1,-1 1 0,1-4 0,-2 4 0,-1-2 0,0 3 1,0 1 1,3-4 0,0-2 0,4 0 0,0 0 1,-2 3-1,1-3 1,3 2-1,3-2 0,0 4-2,-2-1 0,2 1-2,0-2 1,3 3-1,-3-2 0,4 2 0,-4 1 0,1-4 0,-1 1 0,-2 0 0,3 3 0,-2 0 0,1 0 0,-1-4 0,4 1 0,1 0 0,2 3 0,-3 0 0,0-1 0,1-2 0,2 0 0,3 0 0,0 3 0,-2 3 0,-4-1 0,-3 2 0,3-1 0,0-1 0,0 4 0,1-3 0,-4 3 0,4-1 0,0 4 0,0-3 0,-1 0 0,2 0 0,-1 3 0,1-1 0,1-2 0,0 2 0,1-2 0,-5 1 0,-2 2 0,1 3 0,0 0 0,2 0 0,-3-3 0,4 3 0,-1 0 0,0 1 0,0-1 0,0-1 0,3 4 0,-3 0 0,7 2 0,-4-2 0,4 2 0,-4-4 0,3 2 0,-3 2 0,-3-2 0,1 2 0,10-3 0,0 3 0,5-3 0,-9 3 0,3 1 0,-4 0 0,6 5 0,-1 0 0,-6 4 0,6 0 0,-5 0 0,1 0 0,-4-3 0,-6 0 0,-2 0 0,2 3 0,0-3 0,0 0 0,-1 0 0,4 3 0,-4 1 0,2-1 0,0 0 0,-1 0 0,1 3 0,-1 0 0,-1 0 0,1-3 0,-2 3 0,-1 0 0,1 4 0,3-4 0,-3 3 0,2-3 0,-2 3 0,-1-3 0,0 4 0,1 0 0,-2-2 0,-2 1 0,2-3 0,-2 3 0,-1-3 0,2 3 0,-5-3 0,1 4 0,1-4 0,-1 3 0,1-3 0,-1 3 0,-2 0 0,7 6 0,-1 1 0,-3-1 0,-1-3 0,1 1 0,-1 2 0,0-1 0,-3 1 0,3 1 0,1-1 0,-1 3 0,-3-2 0,0 2 0,0-3 0,0 3 0,0-3 0,0 4 0,0-4 0,0 1 0,0-1 0,1 2 0,-1 1 0,-3 1 0,0-4 0,0 3 0,3-2 0,0 2 0,0-3 0,-3 0 0,0-3 0,-1 2 0,1 1 0,2-2 0,-2 2 0,-1-2 0,2 0 0,-4-4 0,3 0 0,0 4 0,3 8 0,0 6 0,0 7 0,-1-4 0,-2 1 0,1-8 0,-4-5 0,1-4 0,-1 2 0,-2 1 0,4 2 0,-2 2 0,-2 3 0,7-3 0,-6 3 0,4 0 0,-4-3 0,7-1 0,-8 2 0,7 5 0,-7 2 0,7-7 0,-7 3 0,3-3-3,0 3 1,-3-3-1,3 8 0,-4-4 0,0 4-1,0-3 0,0-2 0,0 0-1,0-3 1,0 4 0,0-5 0,0-4 0,0 3 1,0-2-1,0 3 1,-4 0 1,3 0 0,-4 0-1,2-3-1,2-6 0,-7 3 0,7-2 0,-7 9 1,7-1-1,-8-4 0,4 3 2,-4-2 1,3 2-1,0-2 1,3-2-3,-3-3 2,4-1 1,-6 3-1,2 0 1,1 0-2,-1-2 0,4-1-1,-6 4 2,3 1 1,-1 3-1,0-1 0,3-6-2,-3-4 0,4 0 0,-7 7 1,4 6 1,-4 2-3,0 0 0,4-4 2,-7-3 0,6 5 0,-6 2 0,5-2-4,1-9 3,0 3 1,-3 6 0,0 2 0,-1 2-1,1-11 1,3 0 0,0-3 0,0 3 0,-3 1 0,3-4-3,0-3 1,0 0 2,-3 15 1,-3-5 0,0 5 0,-1-6 0,4-6 0,0 0 0,0 1 0,0 2 0,0 0 1,-3 1 0,0-1 0,0 2 0,3 1 0,0-1 0,-1-2 0,-2 0 0,0 3 1,0-1-1,3 1 0,0-1-1,0-1 1,-1-2-1,-2 4 1,2-1-1,-3 1 0,2-1-1,-1-5 1,2 1-3,-2 2 3,-2-2 0,0 8-1,-4-3 1,2-1 0,1 1 1,1-2-1,-1 2 1,-2-3 0,2 3 0,-2 1 0,-2 6 1,1-3-1,0 2 1,0-1 0,0-2 0,-1 0-1,1 0 1,1 1-1,2-1 1,-2 0-1,2 0 1,-2 1-1,-2-1 0,1 0 0,0 0 0,0 0 0,0-3 0,-2 2 0,-1-2 0,5 2 0,-2-2 1,2-1 0,-2-2 0,-2-1 0,-1 5 0,2-2 0,-2 1 0,5 1 0,1-3 0,-1 3 0,-2-1 0,0-1-1,0 2 1,-3-5-1,-1 1 1,0 1-1,1-1 1,1 1-1,-4-4 1,3 1-1,0 2 1,-2-2 0,-1 2 0,2-1 0,0-2 0,3 3 0,1 0 0,0 1 0,0 0 0,1-3 0,1 2 0,-1-2 0,2-1 0,-2-1 0,-1 1 0,3-5 0,-1 5 0,1-3 0,-3 0 0,0 2 0,0-1 0,3-3 0,-1-1 0,1 1 0,-3-1 0,0 4 0,-2-2 0,2 5 0,-3-5 0,3 7 0,0-6 0,0 6 0,4-6 0,-3 7 0,1-7 0,-6 7 0,4-8-2,0-1 1,0-4-1,4 0 1,0 0 0,5-3 0,4 2 1,1-7-1,0 3 1,-1-4 0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31T13:37:10.200"/>
    </inkml:context>
    <inkml:brush xml:id="br0">
      <inkml:brushProperty name="width" value="0.34286" units="cm"/>
      <inkml:brushProperty name="height" value="0.34286" units="cm"/>
      <inkml:brushProperty name="color" value="#33CCFF"/>
    </inkml:brush>
  </inkml:definitions>
  <inkml:trace contextRef="#ctx0" brushRef="#br0">4934 174 9627,'-5'-15'0,"1"6"0,4 1 0,-4 7 0,3-7 0,-7 7 0,3-7 0,-8 7 0,-1-3 0,-9 4 0,-4 0 0,-5 0 0,-4 0 0,3 0 0,6 0 0,-3 0 0,-3 0 0,-4 0 0,-4-4 0,6 2 0,2-4 0,6 3 0,5-3 0,-1 4 0,-3-5 0,-4 4 0,0-1 0,6 1 0,1 2 0,2-2 0,0 1 0,-3-1 0,4 2 0,-14-4 0,2 4 0,-7-2 0,7 2 0,8-2 0,-1 2 0,-8-2 0,0 0 0,-1 0 0,7 3 0,3 0 0,0 0 0,2-3 0,-2 0 0,4 0 0,-14 3 0,2 0 0,-7 0 0,4-4 0,1 3 0,1-2 0,3 1 0,6-1 0,-1 2 0,-5-4 0,0 2 0,2 2 0,4-2 0,0 2 0,-11 1 0,-7 0 0,-2 0 0,1 0 0,7 0 0,9 0 0,0 0 0,-1 0 0,1 0 0,-6 0 0,-1 0 0,-2 0 0,6 0 0,-1 0 0,4 0 0,0 0 0,0 0 0,-4-1 0,1-2 0,3 2 0,3-2 0,-1 2 0,-14 1 0,1 0 0,-10 0 0,9 0 0,4 0 0,7 0 0,4 0 0,0 0 0,0 0 0,-4 0 0,1 0 0,0 4 0,3-3 0,-1 2 0,1 1 0,-3-1 0,-3 3 0,-1-3 0,-2 4 0,3-1 0,-4-1 0,4 1 0,-3 0 0,2 3 0,1 1 0,-1-1 0,3 0 0,-3 0 0,3 3 0,1 0 0,0 0 0,-1-3 0,1 0 0,0 0 0,-1 1 0,1-1 0,3 0 0,0 0 0,3 0 0,-4 0 0,5 0 0,-1 0 0,-1 1 0,1 2 0,-2-2 0,2 3 0,1 0 0,-4-1 0,3 1 0,0-1 0,-1-2 0,1 2 0,0 1 0,2-1 0,1 2 0,0-2 0,0 1 0,0 2 0,1 2 0,1-2 0,-1 2 0,2 2 0,-2-1 0,-1 0 0,0 0 0,-1 0 0,1 4 0,0-1 0,-3 1 0,0-1 0,-3-2 0,2 3 0,0-2 0,1 1 0,1-1 0,-5 4 0,6-3 0,1 0 0,0 1 0,3-1 0,-3 1 0,-4 0 0,6-2 0,-2 4 0,2-3 0,-2 3 0,0 1 0,-1 2 0,2-4 0,2-2 0,-2 2 0,2-2 0,1 1 0,-1-1 0,0-2 0,0 3 0,1 1 0,2 1 0,2-1 0,-2 1 0,1 0 0,-1 0 0,1 1 0,-1-4 0,1 5 0,-1-2 0,2 2 0,-2 1 0,2-2 0,1-1 0,-3 1 0,0 5 0,-4-1 0,4 1 0,-1-1 0,1 1 0,2 2 0,-2 1 0,2-1 0,1-1 0,-1-3 0,-3 2 0,3 2 0,-2-2 0,2 3 0,1-3 0,0 5 0,0-2 0,1 4 0,2 0 0,-2 1 0,2-5 0,1 3 0,-2 0 0,2 0 0,-1 1 0,-1-4 0,4 0 0,-3-2 0,3 2 0,-1-1 0,1 2 0,2-3 0,-2-4 0,2 4 0,1-1 0,0 0 0,0-3 0,0 1 0,0 5 0,0 0 0,0 5 0,0-4 0,0 2 0,0-1 0,0-8 0,4 0 0,-3 6 0,2 1 0,1-4 0,-1-6 0,4 0 0,-2 12 0,4-2 0,1 3 0,-4-7 0,0-12 0,0 0 0,3 0 0,0 0 0,0 7 0,0-1 0,0-3 0,0-6 0,0 0 0,0 4 0,0-4 0,1 0 0,0-1 0,2 1 0,-2 2 0,2-2 0,-2 0 0,-1 0 0,3-3 0,0 3 0,5-4 0,-3 8 0,4-4 0,-4 2-3,-2-5-8,2-2 7,4 11 1,2-7 0,1 4 1,-5-1 0,-1-4 1,-1 0-1,1-1 1,3-2 0,-2 7-3,2-2-1,2-2-2,-2 5-1,5-8 0,5 7 1,-1-3 1,0 0 3,0-1 2,1-4 1,-5-3 0,-2 0 0,-6-4 0,6 6 0,-2-5 0,5 3 0,-6-4 0,3 6 0,-2-3 0,9 4-2,3-4-4,-3 3 0,8-7 2,-4 3 2,0-4 2,4 0 0,-8 0 0,7 0 0,-7 0 0,8 0 0,-4 0 0,4 0 0,-3 0 0,2 0 0,-8-1-3,1-2-2,-9 2 2,6-7 2,-5 3 1,12-4 0,-5 0 0,0 4 0,0-3 0,1 2 0,-1 1 0,-1 0 0,-2 2-1,-1 2-3,-1-3 0,-3 0 0,11-1 2,-10-4 1,11 0 1,-8-4 0,4 3 0,-4-3 0,4 0 0,-8 2 0,7-2 0,-3 4 0,5-4 0,-2 3 0,-2-2 0,-5 5 0,-4 1 0,-4 0 0,10-3 0,-3 0 0,2 4 0,2-4 0,1 0 0,5-1 0,-5-7 0,2 7 0,-4-2 0,-2 2 0,-4 1 0,-3 0 0,3 0 0,0-1 0,3 1 0,-4 0 0,8-4 0,-7-1 0,11 0 0,-11 1 0,2 8 0,-8-3 0,0 7 0,-3-3 0,-2 4 0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01T08:30:24.340"/>
    </inkml:context>
    <inkml:brush xml:id="br0">
      <inkml:brushProperty name="width" value="0.34286" units="cm"/>
      <inkml:brushProperty name="height" value="0.34286" units="cm"/>
    </inkml:brush>
  </inkml:definitions>
  <inkml:trace contextRef="#ctx0" brushRef="#br0">4714 0 9717,'-15'16'-1,"-1"2"1,3-5 0,2 5 0,-3-2 0,-1 7 0,-2 0 0,-3 5 0,-3-2 0,1 7 0,-5 0 0,1 4 0,0-4 0,-3 4 0,2-4 0,2 4 0,-2-4 0,1 5 0,0-1 0,-2-2 0,4 2 0,1-4 0,3 4 0,1 0 0,2 3 0,-1-4 0,1 1 0,-1-4 0,1 4 0,-1 2 0,1 1 0,1 2 0,0-5 0,0 5 0,-1 2 0,-4 2 0,5-2 0,-9 0 0,5 0 0,-2 1 0,2 5 0,0 0 0,0 0 0,3 0 0,0 0 0,2-2 0,-2 2 0,-1-5 0,5 5 0,-1-2-5,0 2 1,2 1-3,-5 2 1,4-5 0,-4 2 0,5-7 1,-1 1 0,-2 1 1,2 2 0,0-1 0,3 0 1,0-2 1,0 2 1,-4 1 0,1 3 1,0-3 0,3-1 0,-4-2 0,1 3 0,-1-4 0,4 4 0,4-6 0,-1-1 0,2 0 0,-2-3 0,-2 3 0,2 3 0,2-2 0,-2 2 0,4 2 0,-4-2 0,4 2-4,-4-2 1,2-2-3,-2 3 0,-2-3-2,2-1 1,2 4-3,-2 3 0,2-3-2,-2 0 0,-1-3-1,5-1 0,-2 0-1,2 0 1,2-1-1,-3-2 0,2 2 0,-1-3 0,2 3 0,-3 1 0,2-3 1,-1 0 0,2-2 0,-3 2 1,2 2 1,-1-3 0,2 2 1,-3-1 1,3 1 0,1-5 0,-3 5 1,0-1 1,-4 0 0,4 0 1,-4 1 0,4-5 0,-4 4 1,4-4 1,-1 1 0,4-4 1,-1 3 0,-2 0 0,2 4 0,-3-3 1,3-1 0,1-3 1,0 0-1,0 0 1,0 0 0,0 0 0,0-3 0,0-1 1,0 2 0,0 6 0,0 1 0,0 5 0,1-4 0,3-3 0,-3-5 0,2-1 0,2-2 0,-2 2 0,4 1 0,-4-5 0,0 0 0,-3-3 0,4 4 0,-1-1 0,0 0 0,-3-3 0,1 0 0,3 0 0,-3 0 0,2 0 0,-2 0 0,-1 0 0,0 0 0,0 1 0,1 2 0,3 0 0,-3 1 0,2-4 0,-2 0 0,-1 0 0,4 0 0,-1 0 0,0 0 0,-3 0 0,0-4 0,0 1 0,4 0 0,-1 3 0,0 0 0,-3 4 0,4 1 0,-1 1 0,0-1 0,-3-5 0,0-3 0,0-1 0,0 1 0,4 3 0,-1 0 0,0-5 0,2 4 0,0-3 0,1 4 0,3-4 0,-8-6 0,3-6 0,-4 0 0,0 2 0</inkml:trace>
  <inkml:trace contextRef="#ctx0" brushRef="#br0" timeOffset="2160">1 3052 9810,'11'0'-60,"7"-4"57,-12-2 1,13-2 1,-2 1 1,2-2 0,4 3 0,1-4 0,2 2 0,-2 1 0,3-2-1,0 2 1,1-1-2,-1 2 0,2-3 0,-3 2 1,2 2-1,-1-2 1,-2 4 0,-1-4 0,0 4 0,3-4 0,2 4 0,-3-4 0,-1 5 0,-2-2 0,2 0-1,-2 1 1,5-2-1,-1 2 0,-3 2-1,-1-3 1,2 2-1,-2-1 1,1 2-1,-4-3 1,1 3 0,2 1 0,-1-1 0,5-2 1,-4 2-1,4-3 1,-4 2-1,4-1 1,0 2-1,3-3 0,0 0 0,0 1 0,-4-4 0,1 4 0,0-2 0,3 2 0,-5 2 0,-1-3 0,0 2 0,0-1 1,0 2-1,-1-3 1,2 0 0,2 1 0,0-2 0,-3 2 0,3 2-1,0-3 1,-2 0 0,-2 1 0,-2-1 0,-1 4 0,1-3-1,3 0 1,-7-1 0,3 4 0,-2 0 0,6 0 0,-1 0 1,0 0 0,-3 0 0,-3 0-1,0 0 1,0 0-1,7 0 1,-5 0-1,4 0 1,-6-3-1,6 0 1,-4-1-1,4 4 1,-2 0-1,-1 0 0,-3 0 0,0 0 1,-1 0-1,5 0 1,-5 0-2,1 0 2,0 0 0,6 0-1,0 0 1,-3 0-1,-3 0 1,-4 0 0,4 0 0,0 0-1,3 0 0,0 0 1,3 0-1,0 0-1,1 0 1,0 0-1,2 5 0,4-4 1,-5 3 0,0 0-1,-5-1 1,-5 0-1,9-3 1,-8 0 0,13 0 1,-8 4-1,3-1 0,-8 0-1,8-3 0,-3 0 0,9 0 1,0 0 0,-4 4-2,-3-1 1,-6 0-1,2-3 0,-4 5 0,5-4 1,0 3-1,-4 1 0,3-4 1,-13 3 0,8-4 2,-13 0 0,3 0 0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01T08:30:27.792"/>
    </inkml:context>
    <inkml:brush xml:id="br0">
      <inkml:brushProperty name="width" value="0.34286" units="cm"/>
      <inkml:brushProperty name="height" value="0.34286" units="cm"/>
    </inkml:brush>
  </inkml:definitions>
  <inkml:trace contextRef="#ctx0" brushRef="#br0">1 10 9494,'11'0'0,"2"0"-5,-7 0 1,4 0 4,4 0 0,2 0 0,4 0 0,3 0 0,0 0 0,-3-3 0,-3 0 0,0-1 0,3 4 0,1 0 0,2 0 0,-2 0 0,3 0 0,-3 0 0,-1 0 0,0 0 0,0 0 0,0 0 0,0 0 0,3 0 0,1 0 0,0 0 0,0 0 0,-2 1 0,4 3 0,0-3 0,1 2 0,5-2 0,-2-1 0,3 1 0,1 3 0,0-3 0,3 2 0,2-2 0,-3-1 0,0 0 0,1 0 0,-2 4 0,2-1 0,1 0 0,-5-3 0,4 0 0,-4 0 0,1 1 0,-4 3 0,0-2 0,0 5 0,-4-5 0,1 1 0,0 3 0,3 0 0,0 0 0,0 1 0,0-1 0,0 4 0,0-3 0,0 0 0,3-1 0,1 4 0,-1-3 0,-3 0 0,0-1 0,0 4 0,3-3 0,1 0 0,-1-4 0,-3 4 0,0-4 0,0 4 0,0-4 0,0 4 0,0-2 0,0 2 0,0 1 0,0-5 0,4 5 0,-1-1 0,0 0 0,-3 0 0,0 2 0,0-2 0,3 2 0,-3 1 0,1-2 0,-8-1 0,4 2 0,-4-2 0,1 2 0,0 1 0,-3 0 0,4 0-1,-10 0-3,0-5-1,-5 4 0,0-8 0,0 4 1,0-10-1,-5 4 2,4-8 3,-3 8 0,-1-8 0,0 4 0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01T08:30:45.043"/>
    </inkml:context>
    <inkml:brush xml:id="br0">
      <inkml:brushProperty name="width" value="0.17143" units="cm"/>
      <inkml:brushProperty name="height" value="0.17143" units="cm"/>
      <inkml:brushProperty name="color" value="#00A0D7"/>
    </inkml:brush>
  </inkml:definitions>
  <inkml:trace contextRef="#ctx0" brushRef="#br0">13 13 9068,'-3'-7'0,"0"2"0,0 5 0,2 8 0,-1 5 0,4 5 0,2 3 0,0 5 0,0 4 0,0 6 0,0 3 0,1 4 0,-3 2 0,2 0 0,-1 2 0,-1-7 0,1-4 0,-3-5 0,2-3 0,-1-5 0,-1-4 0,0-9 0,0-10 0,0-8 0,0-4 0,0-3 0,0-2 0,0-2 0,0 1 0,0 0 0,0 1 0,0 2 0,3 0 0,1 2 0,2-3 0,3 0 0,3-2 0,3 3 0,2 5 0,-2 6 0,1 2 0,-1 0 0,1 5 0,1 3 0,-2 2 0,-4 5 0,-1-1 0,-3 5 0,-2 0 0,-5 3 0,0-1 0,0 0 0,-6 3 0,-3-1 0,-2 1 0,-2-1 0,0-3 0,-2-1 0,1-3 0,-4-4 0,3-2 0,0-3 0,2-2 0,4-9 0,-1-1 0,10-6 0,0 0 0,10 3 0,-1 1 0</inkml:trace>
  <inkml:trace contextRef="#ctx0" brushRef="#br0" timeOffset="500">398 533 9061,'4'-10'0,"-2"1"0,-2 5 0,0 1 0,0 15 0,0-6 0,0 9 0,0-1 0,0 1 0,0 2 0,0-2 0,0 3 0,0-4 0,0 1 0,0-2 0,0-2 0,0 0 0,0-4 0,0 3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31T11:23:25.334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1 2499 9586,'8'7'0,"-1"-6"0,-7 6 0,1-2 0,4 0 0,-3 0 0,4-5 0,1 0 0,1 0 0,7 0 0,-5 0-1,-1 0 1,6 0-1,5 0 1,4 0 0,-4 0 0,6 0 0,-2 0 0,6 0 0,4 0 0,-1 0 0,6 0 0,-5 0 0,5 0 0,-1 0 0,1 0 0,4 0 0,-4 0 0,-2 0 0,3 0 0,-3 0 0,2 0 0,4 0 0,-4 0 0,4 0 0,1 0 0,1 0 0,4 0 0,4 0 0,5 0 0,1 0 0,0 0 0,0-5 0,0 0 0,1 0 0,4 5 0,-1-2 0,11-3 0,-10 4 0,4-4 0,-1 3 0,-3 2 0,1-5 0,-1 0 0,-4 0 0,4 5 0,-4 0 0,-1 0 0,2-1 0,2-4 0,-7 3 0,3-3 0,-9 4 0,4 1 0,-3-5 0,8 0 0,-9 0 0,9 5 0,-8 0 0,3 0 0,-5-2 0,5-2 0,-7 2 0,2-3 0,-3 3 0,-2 2 0,0-1 0,0-4 0,-2 3 0,-2-3 0,2 4 0,-3 1 0,4 0 0,1 0 0,0 0 0,0 0 0,-5-5 0,0 0 0,-4 0 0,4 5 0,-6 0 0,1 0 0,-2 0 0,3 0 0,-3 0-1,8 0 1,-8 0-1,3 0 1,-4-2-1,-2-3 1,4 4-1,-4-4 1,4 3-1,-9 2 1,-1 0-1,2 0 0,-6 0 0,6 0 0,-7 0 0,1 0 0,-1 0 0,2 0 0,-4-5 0,4 0 1,-4 1-1,-1 4 0,0 0 0,-1 0 0,1 0 0,0 0 1,-1 0 0,1 0 0,0 0-1,-1 0 1,1 0 0,0 0 0,0 0 0,-1 0 0,1 0 0,0 0 0,4 0 0,1 0 0,-1 0 0,-4 0 0,0 0 0,-1 0 0,1 0 0,0 0 0,4 0 0,1 0 0,0 0 0,-6 0 0,1 0-1,0 0 1,-1-5-1,1 0 1,0 0-1,0 5 1,-1 0-1,1 0 0,0 0 0,-1 0 1,1 0-1,0 0 1,4 0-1,1 0 1,0 0-1,-6 0 1,1 0-1,0 0 1,-6 0 0,1 0 0,0 0 0,5 0 0,-1 0 0,1 0 0,0 0 0,-5 0 0,-1 0 0,1 0 0,5 0 0,0 0 0,-6 0 0,1 0 0,-5 0 0,5 0 0,0 0 0,4 0 0,1 0 0,-5 0 0,0 0 0,-7 0 0,10 0 0,-11 0 0,4 0 0,-6-7 0,0-1 0</inkml:trace>
  <inkml:trace contextRef="#ctx0" brushRef="#br0" timeOffset="1258">4440 0 9746,'0'15'0,"0"0"0,-5-6 0,0 1 0,-6-2 0,1 2 0,2 3 0,-2-3 0,0 3-1,-4 2 1,-1 4-7,0 1 1,1 5 0,-1-6 0,0 7 1,0-1 0,1 3 0,-1 1 2,0 0 2,-6 1 0,3 4 0,-6 0 1,1 7 0,-2-2 0,-2-1 0,2 1 0,2-5 0,-1 6 0,1-1 0,-2 5 0,-1-6 0,7-4 0,-3 2 0,3-2 0,2 2 0,-2-2 0,2-3 0,3 4 0,-1-4 0,0-2 0,1 0 0,-1 1 0,0-1 0,1 1 0,-1-1 0,0 0 0,0-4 0,1-1 0,-1-1 0,0 2 0,6 3 0,-1-4 0,0 2 0,-5-1 0,2 1-2,3-7 1,-3 8-2,4-3 0,-5-1-1,0 1 1,1-6-1,3 2 1,-3 1 0,3-1 0,2-1 0,-2-4 0,2 1 0,-2 4 1,-3-4 0,3 4 1,2-4 0,-2-1 0,5 1 0,-4 4 1,0-4 0,0 4 0,-3-4 0,7-1 0,-5 4 0,6 1 0,-6 0 0,5-6 0,-5 1 0,5 0 0,0-5 0,5-1 0,-6 1 0,4 5 0,-4-7 0,6 5 0,0-11 0,0 4 0,0-6 0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01T08:30:46.792"/>
    </inkml:context>
    <inkml:brush xml:id="br0">
      <inkml:brushProperty name="width" value="0.17143" units="cm"/>
      <inkml:brushProperty name="height" value="0.17143" units="cm"/>
      <inkml:brushProperty name="color" value="#00A0D7"/>
    </inkml:brush>
  </inkml:definitions>
  <inkml:trace contextRef="#ctx0" brushRef="#br0">9 68 9248,'0'-14'0,"0"2"0,-3 3 0,2-1 0,-2 0 0,3 1 0,3 5 0,1 16 0,-1 0 0,-1 14 0,-1-1 0,-1 3 0,0 4 0,0 4 0,0 0 0,0 0 0,0 3 0,0 1 0,0 0 0,0-3 0,0-6-5,0-5-2,0-4 4,0-8 0,0-9 0,0-11 1,0-4-1,0-7 1,0-3 0,0-1 1,1-1 0,1 0 0,-1 3 0,4 0 0,-3 3 1,2 3 0,0-1-1,3-1 1,0 4 0,1-2 0,2 5 0,3 2 0,3 2 0,1 4 0,-1 2 0,1 2 0,-2 3 0,0 6 0,-5 2 0,-1 3 0,-5 1 0,-2 2 0,-2 2 0,-2 3 0,-5-1 0,-6 1 0,-2-1 0,-5-2 0,1-3 0,0-5 0,2-2 0,0 0 0,2-5 0,0-2-2,2-4-2,0-2 2,3-6 1,5-3-2,7 1 3,2-1 0,8 3 0,-2-4 0</inkml:trace>
  <inkml:trace contextRef="#ctx0" brushRef="#br0" timeOffset="625">349 530 9137,'-4'-13'0,"1"3"0,6 1 0,3 2 0,5 1 0,0 2 0,2 2 0,-2 1 0,4 1 0,-2 3 0,0 2 0,-2 2 0,0 2 0,-4 2 0,-1 0 0,-2 1 0,-4 1 0,-1 0 0,-1 0 0,-4 0 0,-5-1 0,-1-1 0,-1 0 0,-2-3 0,0 3 0,-2-4 0,2 0 0,0-1 0,-1-5 0,3 1 0,3-2 0,4 0 0,10-2 0,2 0 0,3 0 0,4 2 0,1 0 0,1 0 0,-2 0 0,2 0 0,1 0 0,-1 0 0,0 0 0,0 0 0,-3 0 0,1 0 0,-5 3 0,4 0 0,-5 4 0,0-1 0,-4 1 0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01T08:30:56.555"/>
    </inkml:context>
    <inkml:brush xml:id="br0">
      <inkml:brushProperty name="width" value="0.17143" units="cm"/>
      <inkml:brushProperty name="height" value="0.17143" units="cm"/>
      <inkml:brushProperty name="color" value="#FFC114"/>
    </inkml:brush>
  </inkml:definitions>
  <inkml:trace contextRef="#ctx0" brushRef="#br0">0 213 9210,'3'-7'0,"3"-1"0,7 4 0,5-2 0,-2 1 0,1 1 0,1 2 0,4-2 0,-2 2 0,4 0 0,-2-1 0,0 1 0,-1 0 0,-3 2 0,-6 0 0,6-3 0,-4-1 0</inkml:trace>
  <inkml:trace contextRef="#ctx0" brushRef="#br0" timeOffset="292">136 1 9210,'-8'0'0,"0"0"0,5 5 0,-1 4 0,1 4 0,3 4 0,-1 4 0,-1 7 0,1 3 0,-4 4 0,4 2 0,-1 0 0,1-1 0,1-2 0,0-1 0,0-10 0,3-2 0,3-8 0,7-3 0,3-4 0,1-6 0,1-3 0,-3-3 0,3-2 0,-1 0 0,-1 3 0,3-6 0,-3 4 0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01T08:30:57.991"/>
    </inkml:context>
    <inkml:brush xml:id="br0">
      <inkml:brushProperty name="width" value="0.17143" units="cm"/>
      <inkml:brushProperty name="height" value="0.17143" units="cm"/>
      <inkml:brushProperty name="color" value="#FFC114"/>
    </inkml:brush>
  </inkml:definitions>
  <inkml:trace contextRef="#ctx0" brushRef="#br0">1 265 9500,'8'-9'0,"2"3"0,7 0 0,0 4 0,2-3 0,0 3 0,1-2 0,2 2 0,-2 0 0,1 2 0,-1 0 0,0 0 0,-1 0 0,-3-3 0,0-1 0</inkml:trace>
  <inkml:trace contextRef="#ctx0" brushRef="#br0" timeOffset="476">175 1 9469,'-7'16'-15,"-2"7"9,5 0 0,-1 6 1,0 5 0,0 6 0,0 5 1,3 1-1,-1 2 0,3-7 0,0-6 0,0-5-5,3-2 0,0-5 5,6-3 1,4-8 0,2-6 1,0-3 0,-2-5 1,0-1 0,-1-4 1,3 1-1,1-1 1,-1 3 0,-3 0 1,-1 2 0,4-4 0,-2 3 0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01T08:31:06.496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7 1 9284,'-2'13'0,"-1"1"0,1 4 0,2 5 0,0 5 0,0 8 0,0 5 0,0 4 0,1 2-1,1 3 0,0-4-4,2 2 1,-2-7-1,3-1 0,-3-4-7,3-2-1,-4-6-1,2-8 7,-3-10 1,-2-10 0,0-9 0,-1-3 1,3-4 0,0-2 1,0-2 0,0 2 1,0 0 1,3 3 0,2-1 1,1 2 1,1 0 0,3 1 0,1 2 0,2 2 0,3 4 0,-1 0 0,3 3 0,-2 0 0,2 4 0,-5 5 0,1 5 0,-5 2 0,0 4 0,-5-1-1,-1 5 0,-6-2-1,-1 3 0,-7-1 0,-3-1 0,-4 0 0,0-6 0,-2-1 0,0-3 1,-1-3-1,1-1 0,3-4 1,0-3 0,5-3-2,3-4 1,3 0 2,15-6 0,2 3 0,10-4 0</inkml:trace>
  <inkml:trace contextRef="#ctx0" brushRef="#br0" timeOffset="434">421 544 9076,'0'-14'0,"3"1"0,-2 5 0,3 4 0,-2 8 0,-1 5 0,1 6 0,1 3 0,-1 2 0,0 3 0,-2-1 0,0 3 0,0-2 0,0 0 0,0-3 0,0-3 0,0 3 0,0-3 0</inkml:trace>
  <inkml:trace contextRef="#ctx0" brushRef="#br0" timeOffset="1040">815 381 9155,'-8'0'0,"2"0"0,6-3 0,8 2 0,4-1 0,4-1 0,2 1 0,0-1 0,4 1 0,2 1 0,-2-2 0,4 3 0,-1 0 0,-2 0 0,0 0 0,-3 0 0,-1 0 0,-3 0 0,-2 0 0,-1 0 0,-2 0 0,-1 0 0</inkml:trace>
  <inkml:trace contextRef="#ctx0" brushRef="#br0" timeOffset="1349">984 164 9047,'-7'13'0,"-1"2"0,5 6 0,1 4 0,2-3 0,0 5 0,0 2 0,0 1 0,0 2 0,2 1 0,1-4 0,0-3 0,-1-3 0,-1-3 0,4-2 0,-4-4 0,6-4 0,-4-6 0,4-1 0</inkml:trace>
  <inkml:trace contextRef="#ctx0" brushRef="#br0" timeOffset="2091">1439 35 9169,'0'-8'0,"-3"2"0,3 6 0,-3 12 0,3 1 0,0 12 0,0 1 0,0 6 0,0 3 0,0 6 0,0 2 0,0 3 0,0-3-1,0-3 1,0-3-2,0-5 0,0-6-3,0-5 0,0-7 3,0-4 0,0-10 0,0-5 1,0-4 0,0-4 1,0-3 0,3 0 0,-2 0 0,4 3 0,-1-1 0,3 0 0,0 1 0,6-4 0,0 4 0,5 2 0,-1 2 0,-4 7 0,3 0 0,0 2 0,0 3 0,-1 6 0,-1 7 0,-3 1 0,-7 1 0,0 0 0,-4 2 0,-4 1 0,-3-1 0,-3 0 0,-3-2 0,-1-2 0,0-2 0,-1-1 0,-1-2 0,0-4 0,2-5 0,1-1 0,-1-2 0,1-1 0,5-2 0,2-6 0,6-3 0,0-5 0</inkml:trace>
  <inkml:trace contextRef="#ctx0" brushRef="#br0" timeOffset="2622">1779 537 9043,'0'-10'0,"0"-3"0,3 5 0,4-1 0,4 5 0,2 1 0,0 3 0,1 3 0,0 1 0,-2 3 0,0 2 0,-2 2 0,-4 2 0,-2 2 0,-2 0 0,-2 0 0,-2 1 0,-2 0 0,-6 0 0,0 0 0,-4-3 0,-2 0 0,-2-1 0,-2-3 0,0-2 0,-1-1 0,1-1 0,3 0 0,1-3 0,4 1 0,0-3 0,7 0 0,5-3 0,9 1 0,4 0 0,3 2 0,0 0 0,2 0 0,4 0 0,-1 0 0,1 0 0,-2 0 0,0 0 0,1 0 0,-3 1 0,0 1 0,-3-1 0,1 4 0,-5-4 0,-1 2 0</inkml:trace>
  <inkml:trace contextRef="#ctx0" brushRef="#br0" timeOffset="3342">2478 211 9067,'12'4'0,"2"-2"0,-1-1 0,8-1 0,1 0 0,5 0 0,3-1 0,2-1 0,1 1 0,1-4 0,0 4 0,0-2 0,-6 3 0,0 0 0,-9-3 0,4 2 0,-6-2 0</inkml:trace>
  <inkml:trace contextRef="#ctx0" brushRef="#br0" timeOffset="3855">2546 347 9023,'14'-4'0,"4"1"0,0 3 0,5 0 0,-2 0 0,4-2 0,-1 0 0,5 0 0,1 2 0,-1-1 0,-2-1 0,-3 1 0,-1-1 0,-3 1 0,-2 1 0,-3 0 0,-4 0 0,-6 0 0,1-3 0,-6-1 0</inkml:trace>
  <inkml:trace contextRef="#ctx0" brushRef="#br0" timeOffset="4326">2573 483 9023,'21'-4'0,"-1"2"0,3-1 0,2 1 0,5-1 0,1 3 0,3 0 0,3 0 0,-7 3 0,0-1 0,-5 2 0,-5-1 0,-2 1 0,-3-2 0,-3 4 0,-3-5 0,-5 2 0,-1-3 0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01T08:31:12.315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38 239 9046,'11'-14'0,"-2"3"0,1-1 0,-2 1 0,5-3 0,-6 1 0,9-4 0,-2 3 0,6-1 0,-2 6 0,1 3 0,-3 6 0,0 0 0,-3 0 0,0 6 0,-2 3 0,-2 6 0,-4 3 0,-2 4 0,-3 1 0,-3 2 0,-2 0 0,-4 4 0,-2 0 0,-5 0 0,-2-4 0,-2 0 0,-3-2 0,0 1 0,-2-3 0,1-3 0,4-7 0,0-2 0,2-4 0,2 1 0,5-6 0,4 3 0,8-5 0,6 0 0,3 0 0,3 2 0,4 0 0,1 0 0,4 0 0,0 0 0,2 0 0,-2 0 0,0 0 0,3 0 0,-3 0 0,1 0 0,-3 0 0,-2 0 0,-1 0 0,-1 0 0,-4 0 0,1 0 0</inkml:trace>
  <inkml:trace contextRef="#ctx0" brushRef="#br0" timeOffset="416">418 232 9021,'16'-4'0,"0"2"0,3 1 0,-1 1 0,2 0 0,3 0 0,1 0 0,3 0 0,-2 0 0,0 0 0,-3 0 0,0 0 0,0 0 0,-5-3 0,0-1 0</inkml:trace>
  <inkml:trace contextRef="#ctx0" brushRef="#br0" timeOffset="768">554 1 9021,'-8'7'0,"2"7"0,3 2 0,3 8 0,-3 1 0,0 6 0,1 7 0,-2 2 0,1 5 0,1-1 0,2-1 0,0-4 0,0-8 0,2-1 0,2-5 0,1-5 0,10-4 0,-2-5 0,5-4 0,-3-5 0,2-1 0,-1-1 0,-2-1 0,2-1 0,-2-2 0,0-2 0,0-1 0,-1 0 0,1 0 0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01T08:31:16.942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14 21 8971,'-8'3'0,"2"5"0,6 5 0,0 5 0,0 7 0,0 5 0,0 8 0,1 4 0,1 5 0,0 2 0,2-1 0,-2-5 0,3-7 0,-1-4 0,3-3 0,-1-5 0,-1-3 0,1-7 0,-5-7 0,5-10 0,-3-5 0</inkml:trace>
  <inkml:trace contextRef="#ctx0" brushRef="#br0" timeOffset="383">27 42 9140,'-10'-7'0,"3"-3"0,7 2 0,11-1 0,5 5 0,4 1 0,-2 3 0,4 0 0,1 0 0,0 3 0,0 1 0,-3 5 0,1 3 0,-5 3 0,-4 1 0,-3 3 0,-5-1 0,-5-1 0,-5 1 0,-8-1 0,-6 2 0,-4-3 0,-3-2 0,0-3 0,0 0 0,3-5 0,1 1 0,5-5 0,2 1 0,5-2 0,4-5 0,13 1 0,5-4 0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01T08:31:14.023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150 1 9052,'-14'5'0,"1"1"0,0 2 0,1 2 0,1 3 0,1 2 0,-1 3 0,1 7 0,-3 3 0,3 2 0,0 3 0,3 1 0,3 2 0,0 1 0,0 4 0,0-2 0,4-1 0,0-3 0,0-1 0,4-2 0,3-5 0,3 1 0,3-5 0,2-3 0,1-5 0,1 0 0,3-2 0,1-2 0,-1-1 0,0-4 0</inkml:trace>
  <inkml:trace contextRef="#ctx0" brushRef="#br0" timeOffset="1069">340 225 9131,'0'-11'0,"0"4"0,0 1 0,0 7 0,0 1 0,0 4 0,0 7 0,2 2 0,0 6 0,2 2 0,-2 2 0,-1 2 0,1 3 0,-1-3 0,-1 3 0,0-5 0,0-3 0,0-1 0,0-3 0,0-4 0,0-8 0,-3-18 0,2-1 0,-1-12 0,1 4 0,1 0 0,2-2 0,0-2 0,4 2 0,-2 0 0,3 4 0,2 1 0,-1 2 0,4-2 0,-1 6 0,2 1 0,1 3 0,0 4 0,-3 4 0,0 4 0,-3 6 0,-1 3 0,-1 7 0,-4 5 0,0 1 0,-2 2 0,0-2 0,0-1 0,0-2 0,0-2 0,0-4 0,0-1 0,0-5 0,-3-4 0,2-8 0,-1-6 0,1-3 0,1-6 0,1-1 0,1-4 0,0 1 0,2 0 0,1 0 0,2 2 0,0 0 0,-1 3 0,1 0 0,0-1 0,3 5 0,0 2 0,4 5 0,-4 2 0,-1 7 0,-1 2 0,-1 7 0,-3 2 0,1 2 0,-1 4 0,0 1 0,0 0 0,-2-3 0,0-1 0,2 0 0,-2-1 0,3-2 0,0-3 0,4 0 0,2-2 0</inkml:trace>
  <inkml:trace contextRef="#ctx0" brushRef="#br0" timeOffset="1595">822 293 9064,'-14'3'0,"-2"6"0,5 1 0,1 2 0,4 1 0,0 4 0,3 1 0,1 5 0,2 1 0,1 0 0,1-2 0,3-3 0,4-4 0,0-1 0,4-3 0,-1-2 0,4-4 0,-1-3 0,1-4 0,-1-3 0,3-4 0,-5-1 0,1-4 0,-3-2 0,0-3 0,-3 0 0,-3-2 0,-4 2 0,1 1 0,-4-1 0,-3 3 0,-1-1 0,-3 2 0,0 3 0,-2-2 0,-3 6 0,-1 1 0,-1 2 0,2 3 0,1 1 0,-1 1 0,3 7 0,2 4 0</inkml:trace>
  <inkml:trace contextRef="#ctx0" brushRef="#br0" timeOffset="2276">1297 62 9093,'-3'17'0,"0"6"0,3-1 0,0 8 0,0 4 0,0 5 0,3 4 0,-2-1 0,4-3 0,-3-3 0,2-4 0,-1-4 0,1-4 0,-2-8 0,1 3 0,-3-14 0,0-5 0,0-11 0,0-7 0,-1 1 0,-1-1 0,-1 2 0,-2-2 0,-1 0 0,2 0 0,-5-1 0,0 3 0,-3 1 0,-1 2 0,-3 1 0,-2 3 0,3 5 0,-1 2 0,2 7 0,-1 0 0,1 7 0,0-1 0,5 2 0,1 4 0,3 1 0,2-1 0,3 2 0,1-2 0,1 1 0,3-2 0,4-5 0,2 1 0,5-3 0,1 0 0,1-2 0,1-3 0,-1-2 0,-1-1 0,3-1 0,-3 0 0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01T08:31:18.042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68 0 9080,'14'13'0,"-1"-2"0,1 5 0,-1-3 0,2 8 0,0 2 0,-1 6 0,0 2 0,-5 8 0,-4 1 0,-3 7 0,-4-2 0,-6 3 0,-8-5 0,-5-1 0,-9-3 0,2-4 0,-4-5 0,3-10 0,-1-7 0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01T07:58:04.647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5980 2843 9165,'0'-7'0,"0"0"0,0 4 0,0-1 0,0-1 0,0 4 0,0-9 0,-5 9 0,3-3 0,-5 4 0,3-4 0,-3 0 0,4 1 0,-4 3 0,3 0 0,-3 0 0,0 0 0,-3 0 0,-5 0 0,1 0 0,-3 0 0,3 0 0,-5 0 0,1 0 0,-5 0 0,-2 0 0,-1 0 0,2 0 0,0 1 0,-4 3 0,0-3 0,-4 2 0,4 2 0,0-1 0,3 0 0,-3 0 0,1-3 0,-1 2 0,-3-1 0,3-2 0,0 3 0,-4 1 0,3-1 0,-6-3 0,1 4 0,-2-1 0,4 1 0,-4-4 0,3 0 0,2 0 0,-1 1 0,0 2 0,0-1 0,-4 1 0,3 0 0,-2 0 0,1-2 0,-1 3 0,1 0 0,-5 0 0,5 3 0,-1-3 0,1 0 0,-1 0 0,2-2 0,-2 5 0,-2-3 0,2 3 0,-1-4 0,0 4 0,-1-3 0,-5 3 0,3-4 0,0 4 0,4-1 0,-4 1 0,4 2 0,-4-6 0,2 4 0,-2-3 0,-1 4 0,5-1 0,-5-1 0,1 1 0,-1-1 0,1 1 0,0 1 0,3-5 0,-2 4 0,2-3 0,1 3 0,3-3 0,-3 0 0,0 0 0,-5-3 0,1 2 0,3 2 0,1-1 0,2 0 0,1 0 0,-2-2 0,2 5 0,-2-3 0,6 3 0,-6-1 0,-1 1 0,-1 2 0,0-2 0,4-1 0,-4 1 0,2-1 0,-1 1 0,2 2 0,-2-2 0,-1 3 0,0 0 0,0 1 0,1 0 0,-3-1 0,-4 1 0,3 3 0,0 0 0,1 1 0,-5-1 0,1 1 0,0 3 0,3 1 0,0-5 0,1 5 0,-5-2 0,-2 3 0,-1 1 0,0-3 0,4 0 0,0-1 0,-1 4 0,-1 1 0,1-1 0,-1 3 0,5 1 0,-3 1 0,-4-2 0,0 3 0,1 5 0,-1-4 0,7 0 0,1-1 0,0 2 0,0 3 0,-1-3 0,-1 2 0,5-6 0,-5 4 0,2 0 0,-2 3 0,1 0 0,3 6 0,4-7 0,0 5 0,1-1 0,2-1 0,1 5 0,0-4 0,-4 4 0,-1 0 0,-2 7 0,2-5 0,-2 5 0,6-5 0,1 5 0,-1-1 0,-2 0 0,4-1 0,2 2 0,3-2 0,1 2 0,0-1 0,-1 4 0,1-1 0,0 1 0,-4 2 0,1-5 0,-1 4 0,4-1 0,1-1 0,2 2 0,0-6 0,4 2 0,-4 2 0,4 2 0,-4-3 0,4-2 0,0 0 0,4 1 0,-1-2 0,0 6 0,1-5 0,-1 5 0,4-5 0,0 5 0,0-4 0,-3 3 0,3-1 0,0 1 0,3 2 0,-3-5 0,3 5 0,-3 2 0,5 0 0,-1 3 0,-2-2 0,1-1 0,1 1 0,3 2 0,-4-2 0,1 3 0,-1-3 0,4-1 0,0-3 0,0 3 0,1-6 0,3 6 0,-3-6 0,3 2 0,0-1 0,0 1 0,3 2 0,-4-5 0,4 0 0,-3 0 0,4-2 0,-1 1 0,-1 2 0,1-1 0,-1 5 0,1-2 0,2 1 0,-2 0 0,3 0 0,0-4 0,0 0 0,-3-4 0,6 6 0,-3-2 0,3 6 0,-2-10 0,-1 3 0,1-3 0,3 0 0,0 0 0,1-4 0,-1-3 0,-2 1 0,2 0 0,2 2 0,-2-2 0,3-1 0,-3-3 0,2 0 0,-2 4 0,-1-4 0,4 4 0,-4-5 0,1-2 0,1 1 0,0-2 0,-1 3 0,-4 0 0,1 1 0,-1 0 0,1-2 0,-1-1 0,1 1 0,0-2 0,3-1 0,0 1 0,0-3 0,-4 3 0,1-4 0,0 0 0,3 2 0,0-1 0,1 1 0,-1-2 0,1-1 0,3 1 0,-2 2 0,-2-1 0,-2-1 0,2-2 0,2 2 0,-2 1 0,1 0 0,-1-4 0,-1 0 0,5 0 0,-6 0 0,3 0 0,0 0 0,-1 0 0,1 1 0,-1-1 0,-2 0 0,2 0 0,1 0 0,-1 0 0,2 0 0,-2 0 0,1 1 0,3-1 0,2-1 0,-3-3 0,3 4 0,1 1 0,0-5 0,0 4 0,1-2 0,-1 2 0,0 0 0,0 0 0,-1-1 0,-2-2 0,2 2 0,-3-2 0,3 2 0,1 1 0,-1-1 0,-2-3 0,2 3 0,-3-2 0,3 2 0,1 1 0,1 0 0,-1 0 0,3-3 0,1-1 0,1 1 0,-2 3 0,-1-3 0,1-1 0,0-3 0,1 4 0,-2-5 0,5 1 0,-4 1 0,0-1 0,-1 0 0,-2-3 0,1 3 0,3 0 0,-3 4 0,3-4 0,2 0 0,1-3 0,2 0 0,2 3 0,-4-2 0,0 2 0,-1-2 0,2-2 0,3 1 0,-3 0 0,0-1 0,-4 1 0,-2-2 0,5-2 0,-1 3 0,1-3 0,3 1 0,-3-1 0,1 2 0,0-2 0,4 2 0,-5-2 0,5 1 0,-5-5 0,1 4 0,-1-3 0,2 4 0,-6-1 0,2-1 0,-1 1 0,-2-1 0,5 1 0,-1 1 0,2-4 0,1 3 0,-2-4 0,3 1 0,0-4 0,1 3 0,0 1 0,-4-1 0,0-3 0,-3 0 0,3 0 0,-1 0 0,1 0 0,3-1 0,-3-2 0,2 1 0,2-1 0,0-2 0,0 2 0,-4-4 0,0 3 0,0-3 0,4 4 0,-2-4 0,-2 3 0,2-4 0,-6 1 0,2 1 0,-1-1 0,-2 0 0,6-4 0,-5 4 0,4 0 0,-3 0 0,3-3 0,-1-1 0,1 0 0,-1 1 0,-2-1 0,-3 1 0,3-1 0,1 1 0,-2-1 0,1 0 0,-4 1 0,0-2 0,0-2 0,1 6 0,-1-3 0,0 3 0,0-2 0,0-5 0,0 1 0,0 0 0,1 4 0,-1-2 0,0-2 0,1 1 0,3-5 0,-6 5 0,2-1 0,-3-1 0,4 1 0,-5-1 0,1 1 0,-2 1 0,2-5 0,-2 5 0,-2-1 0,-1-1 0,5 1 0,-2-4 0,2 4 0,2-4 0,-3 4 0,3-3 0,2 3 0,-5-4 0,1 4 0,-2-4 0,2 4 0,2-4 0,-3 0 0,2 1 0,-1 0 0,2 3 0,-3-4 0,0 4 0,0-4 0,0 4 0,0-3 0,0 3 0,-3-4 0,-1 4 0,4-4 0,-15 16 0</inkml:trace>
  <inkml:trace contextRef="#ctx0" brushRef="#br0" timeOffset="1">5458 9797 9165,'9'-13'0,"4"-8"0,4 0 0,-4 1 0,1 2 0,-1-2 0,1 3 0,-2-7 0,2-1 0,2 1 0,-2 3 0,3-1 0,-3 1 0,4 0 0,-4 0 0,4-1 0,-4-3 0,5 3 0,-2-3 0,0 3 0,0 1 0,-3 0 0,4-1 0,-5 1 0,1 0 0,1-3 0,-1-1 0,0 0 0,-3 4 0,1 0 0,2 0 0,-3 0 0,4 0 0,-4-1 0,0 1 0,-1 0 0,1 0 0,0 0 0,-1 0 0,1 0 0,-1 0 0,2-1 0,2 1 0,-2-3 0,2-1 0,-2 0 0,-2 4 0,1 2 0,-1-2 0,1 3 0,-1-7 0,-3 4 0,1 3 0,-1-2 0,3 3 0,-3-6 0,0 2 0,-3-2 0,3 5 0,-4-2 0,4-1 0,-1 1 0,1 2 0,1-2 0,-4 3 0,3-3 0,-3-1 0,3 1 0,-4 2 0,2-2 0,-2 3 0,0-3 0,4-1 0,-5-1 0,2 1 0,-2 4 0,1-1 0,-1 0 0,1-3 0,-2 1 0,-1 3 0,1-2 0,3 5 0,-3-5 0,3 2 0,-3-2 0,-1 1 0,0-2 0,0 3 0,0 0 0,0 0 0,1-1 0,3-3 0,-3 1 0,2 2 0,-2-2 0,-1 3 0,0-2 0,0 1 0,0-2 0,0 3 0,0 0 0,0 0 0,-1-1 0,-2-3 0,2 3 0,-3 1 0,-1-1 0,2-3 0,-2 3 0,2 1 0,1 3 0,-1-4 0,-2 0 0,2-3 0,-4 1 0,3 3 0,-1-3 0,2 2 0,1-2 0,-5-1 0,3 4 0,-3-1 0,3 0 0,-3-3 0,4 0 0,-4 0 0,3 0 0,-3 0 0,1 3 0,-1 0 0,-2 1 0,2-4 0,1 0 0,-1-1 0,0 2 0,-4 3 0,1-3 0,-1 2 0,1 2 0,-1-2 0,1 4 0,-1-3 0,0 0 0,1 0 0,-1-2 0,1 5 0,-1-4 0,1 4 0,-1-5 0,1 2 0,-1 0 0,0 0 0,1 2 0,-1-2 0,1 0 0,-1 0 0,1 0 0,-1 3 0,0 1 0,1-4 0,-1 0 0,1 0 0,-2 0 0,-2 3 0,2 2 0,-2-2 0,1-1 0,-1 1 0,2-4 0,-2 4 0,3 0 0,0 4 0,-3-4 0,0-1 0,0 1 0,3 4 0,-3-2 0,0-2 0,0 2 0,3-2 0,1 2 0,-1 2 0,-3-1 0,0 1 0,0-1 0,3 1 0,1 3 0,-1 0 0,1-1 0,-1-2 0,1 1 0,-1 1 0,0 0 0,1 5 0,-1-4 0,1 3 0,-1-3 0,1 4 0,-1-6 0,-4 4 0,-2-6 0</inkml:trace>
  <inkml:trace contextRef="#ctx0" brushRef="#br0" timeOffset="-42380">2958 3561 9160,'-5'0'0,"-5"0"0,9 1 0,-3 3 0,3 2 0,1 4 0,0 4 0,0 1 0,5 7 0,2-1 0,2 7 0,2 0 0,1 6 0,2 2 0,-2 3 0,2 0 0,1-2 0,-1-2 0,1 1 0,-1-1 0,-1 3 0,5-6 0,-4 2 0,4-6 0,-4 2 0,3 2 0,0 0 0,0-1 0,0 0 0,-3-3 0,-1 3 0,4-3 0,-3 2 0,4 2 0,-4-4 0,4 0 0,-4 1 0,3 2 0,-3-4 0,4-2 0,-4 1 0,4-2 0,-4 5 0,3-5 0,-4 4 0,1-3 0,-1 0 0,1-4 0,-1 1 0,5 3 0,-4-3 0,4 3 0,-5-3 0,1-1 0,1 0 0,-1 0 0,4 1 0,-4-1 0,0 0 0,-4 0 0,4 0 0,1 0 0,2 0 0,-3 0 0,4-3 0,-4 0 0,5-1 0,-2 4 0,0 1 0,0-1 0,1-4 0,3 1 0,0-2 0,0 2 0,-3 1 0,0-5 0,-1 3 0,4-2 0,-3 0 0,0-1 0,-1-2 0,4 2 0,-3-1 0,-1 1 0,-2-3 0,2 4 0,-4-4 0,1 0 0,-2 3 0,-2 0 0,-4 9 0,-1 0 0</inkml:trace>
  <inkml:trace contextRef="#ctx0" brushRef="#br0" timeOffset="1530">5954 10324 9006,'12'15'0,"7"5"0,-2-2 0,4-3 0,4-1 0,2 1 0,5-1 0,-1 0 0,1-3 0,0 0 0,-1-1 0,5 1 0,-1-1 0,0-3 0,-3 0 0,3-3 0,0 3 0,5-4 0,-1 5 0,2-5 0,1 4 0,1-3 0,-1 3 0,4-1 0,-1 1 0,-2 1 0,-5-5 0,2 4 0,6-3 0,1 4 0,2-1 0,3-1 0,-3 1 0,2-5 0,-2 2 0,6-3 0,-2-1 0,3-1 0,1-3 0,-2-1 0,5-6 0,2 0 0,1 1 0,2-5 0,-9-3 0,5-1 0,-1 2 0,6-7 0,1 3 0,-5-3 0,-6 3 0,3-3 0,1-1 0,-1-4 0,1 1 0,-4-3 0,4-1 0,-4-1 0,4-2 0,-5 1 0,1-5 0,0 1 0,0-5 0,-1 4 0,5-4 0,-10 3 0,0-5 0,-1 0 0,0-1 0,3 2 0,1-6 0,-1 1 0,-3-4 0,1 4 0,-4 0 0,0-2 0,-4-5 0,0 5 0,1-2 0,-1-1 0,0-2 0,0-5 0,1 1 0,-6 3 0,-2 0 0,-2 0 0,-1 0 0,0-5 0,-1-1 0,-2 3 0,-1-3 0,0 2 0,4-3 0,0 0-145,4-3 0,-7 1 145,3-4 0,-6 4 0,2-1 0,-5 0 0,2-3 0,-4 4 0,-3-5 0,2 6 0,-3 1 0,0-4 0,0-2 0,-4 2 0,1 1 0,-2-1 0,-1 1 0,-1-5 0,1 2 0,-2 4 0,-2-1 0,1 5 0,-4-5 0,-1-1 0,-3 1 0,0 4 0,0 3 0,0-1 0,0-6 0,0-1 0,0-3 0,-4 7 0,-3 4 0,1-4 0,-1-3 0,0-3 0,-4 3 0,-1 0 0,-2 4 0,3-1 0,-4 1 0,0-3 0,1 3 0,-4-3 0,4 6 0,-4-1-43,0 1 0,-2-2 43,-1 2 0,0 3 0,0 0 0,0 0 0,-1 1 0,-2-4 0,-1 3 0,-1 0 0,2 1 0,1 0 0,-1-4 0,-2 2 0,1-2 0,1 2 0,2 6 0,1-1 0,0 0 0,0-2 0,0 2 0,-4-2 0,1 5 0,-6 2 0,2-1 0,-2 1 143,-2-1 1,0 2-144,0 4 0,0 1 44,-4 0 1,4 1-45,-4 2 0,3-1 0,2 5 0,-2 0 0,-2 3 0,1-3 0,-5 0 0,4-1 0,-4 5 0,1-1 0,0 0 0,-2 2 0,4 2 0,1-2 0,4 6 0,-2-2 0,-3 1 0,2 4 0,-4 0 0,2 0 0,-2 3 0,-1-2 0,-3-1 0,3 3 0,0 1 0,5 3 0,-1-4 0,1 4 0,-1-4 0,2 5 0,-2-1 0,2 3 0,1 0 0,-4 1 0,-3-1 0,3 0 0,0 1 0,5-1 0,3 1 0,-3 3 0,3 0 0,1 1 0,-1-1 0,-1-2 0,-2 6 0,-1-4 0,0 3 0,1-3 0,-1 4 0,0-2 0,1 2 0,-1 1 0,0-1 0,2-2 0,2 2 0,-3-1 0,3 4 0,0-1 0,-4-3 0,3 3 0,-7-2 0,4 2 0,0 1 0,-1 0 0,-2 0 0,2 0 0,-2 0 0,3 0 0,4 0 0,-3 0 0,3 0 0,-1 0 0,1 0 0,-3 3 0,3 1 0,1-1 0,-1-3 0,1 0 0,-1 0 0,2 1 0,5 3 0,-1-3 0,1 3 0,4-3 0,-1-1 0,5 3 0,-1 1 0,2-1 0,2-3 0,3 4 0,0-1 0,3 4 0,-3-3 0,0 4 0,-3-2 0</inkml:trace>
  <inkml:trace contextRef="#ctx0" brushRef="#br0" timeOffset="-7455">2757 2969 9382,'0'-6'0,"0"-4"0,0 3 0,-3-2 0,-1-2 0,0 1 0,4-1 0,-1-1 0,-2-2 0,2-3 0,-3-8 0,3 0 0,1-6 0,1 0 0,3-8 0,-2-4 0,5-6 0,-3-2 0,3 2 0,-4-3 0,4 3 0,-5-4 0,2-3 0,1 7 0,-2-1 0,1 2 0,-4 2 0,3-4 0,1 1 0,4 0 0,-1 0 0,2 3 0,2-3 0,1-1 0,2-7 0,1 3 0,3-2 0,3 1 0,0-2 0,0 3 0,4-2 0,-3 3 0,-1 4 0,0-2 0,0 6 0,1-4 0,-1 7 0,-4-2 0,1 5 0,-2-1 0,2 1 0,2-1 0,-3 5 0,5-1 0,2 1 0,3 2 0,5-3 0,1-1 0,2-2 0,-1 2 0,5-2 0,0 5 0,3-1 0,-1 2 0,-2 1 0,-3 5 0,-4 2 0,1 3 0,2 1 0,1 1 0,3 2 0,2 0 0,-2 3 0,-2-2 0,2 3 0,-1-4 0,0 4 0,2-1 0,-4 1 0,3 1 0,0-5 0,6 5 0,1-1 0,3-1 0,-3 1 0,-1 0 0,-2 3 0,-1 2 0,0 2 0,-3-3 0,0 3 0,-2 3 0,2 0 0,4-1 0,-4 2 0,1-2 0,-5 2 0,-2 2 0,2-3 0,-2 3 0,-1 1 0,-4 0 0,0 0 0,0 3 0,4 1 0,0 3 0,0-4 0,-1 6 0,1-2 0,0 2 0,-1 2 0,-4 0 0,-2 3 0,1-2 0,-2 2 0,1 3 0,-4 0 0,4 0 0,0 0 0,-1 1 0,-3 3 0,2 0 0,1 0 0,0 1 0,4-1 0,-5 0 0,2 0 0,-3 0 0,-1 0 0,1 1 0,-1 3 0,-4-3 0,1 3 0,-2 2 0,2 1 0,1-1 0,-5 1 0,3 1 0,-2 2 0,2-1 0,-3 1 0,5-5 0,-1 6 0,-2-3 0,2 3 0,-1 1 0,4 2 0,-1-6 0,-2 3 0,2 1 0,-2 2 0,-2 2 0,2-2 0,-6-2 0,3 2 0,-4-2 0,0-2 0,-1 6 0,1 1 0,0-1 0,-1-2 0,0 1 0,-3 0 0,1 4 0,-5-2 0,4 2 0,-3-1 0,3 1 0,-4-5 0,4 5 0,-3-1 0,3-2 0,-3 2 0,0-4 0,0 4 0,-2 0 0,5 3 0,-4-4-2,0-3 1,2 1-1,-2-1 0,1 4 0,-4-4 1,3 4 0,1-4 0,-1 2-1,-3-2 1,0 1 0,0 3 0,2 1-1,1-5 1,-2 0 0,3-3 0,-3 3 0,-1 1 0,0-1 0,0-4 0,0 2 0,0 3 0,0-2 0,0 4 0,0-4-1,0 2 1,-5-2-1,-2 1 1,1 1 0,-1 3 0,1-1-1,-1-3 1,-2-1-1,2 5 1,-2-2-2,-2 2 1,0 1-1,1-5 1,-1 4-1,1-4 1,-1 4-1,1-4 0,-5 4 0,1-4 1,-1 1-1,1-1 0,-1 3 1,-3 4 0,-1-1-1,5-2 1,-4 2 0,0-2 1,-2 2 0,-1 1 0,0-3 0,0 0 1,1-1-1,2 5 1,-4-1 0,4 0 0,-4-3-1,4 0 1,-2-4-1,-1 4 0,0-2 0,0 2 0,0 1 0,0-5 0,-2 5-1,-1-1 1,-2-2-1,-2 2 1,-3 0 0,3 3 1,-3-2-1,0 2 0,0-5 1,3 5 0,-2-3-1,1-1 1,2 3-1,-1-2 0,0 1 0,-4-1 1,1 1-1,-1-5 0,-1 5 0,-2-1 1,2-3 0,-2-1 0,2-1 0,3-1 0</inkml:trace>
  <inkml:trace contextRef="#ctx0" brushRef="#br0" timeOffset="2403">4443 6167 9264,'-26'30'0,"-2"5"0,-3-2 0,3-2 0,-2 6 0,-2 2 0,1-2 0,3 2 0,-1-4 0,4 4 0,-3-3 0,3 7 0,1-7 0,3 6 0,-1-5 0,1 1 0,-1 2 0,-3 6 0,7-6 0,-4 2 0,4-3 0,-4 0 0,5 4 0,-1-4 0,4 4 0,-3-4 0,2-1 0,-2 0 0,4 3 0,-1 2 0,0 0 0,3-8 0,-2 5 0,6-1 0,-1 1 0,1-1 0,-1-2 0,4-2 0,-3-1 0,4 5 0,-1-1 0,4 0 0,-1 0 0,-3-3 0,3-1 0,-2 5 0,2-1 0,1 0 0,1 0 0,2-3 0,-2-1 0,3 5 0,1-2 0,-2 2 0,4 1 0,-3-5 0,4 4 0,-1-4 0,-1 4 0,1-4 0,0-3 0,4-4 0,-1 0 0,1 4 0,-1 3-2,1 0 1,1 1-1,2-5 0,-3 1-1,3 0 1,2-1-1,-2 1 0,3-1-1,-2-3 1,3 2-1,0-2 0,1 2 0,-2-2 0,3-2 0,-2-5 0,1 4 0,-2-1 0,3 1 1,-2-4 0,2 0 1,1 0 0,-1 2 0,-3 1 0,7-1 1,-3 1 0,3-2-1,-3 0 1,3 0-1,1 3 1,0-3-1,-4 3 1,3-3-2,1-1 1,1 0-1,-1 0 1,-3-4 0,2-3 0,-1 1 0,-2-1 0,0-2 1,0-2 1,0-5-1,0 6 1,1-7 0,-1 3 0,-4 0 0,1 4 0,-17-10 0</inkml:trace>
  <inkml:trace contextRef="#ctx0" brushRef="#br0" timeOffset="-4590">4191 5534 9446,'-1'8'0,"2"4"0,6-7 0,3 5 0,1 0 0,3 1 0,0 3 0,0-1 0,0-1 0,-3-2 0,2 0 0,-2 1 0,3 0 0,3 2 0,-2-5 0,2 5 0,-3-5 0,3 2 0,-2-3 0,2 0 0,-6 3 0,2-2 0,-2 2 0,3-4 0,0-1 0,-3 1 0,2-2 0,-2 2 0,3-1 0,-3 1 0,2-2 0,-2 0 0,3 1 0,-3-3 0,2 4 0,-2-2 0,3 3 0,0 0-1,0 0-5,0 0 0,0 0 1,0-3 2,0 2 1,0-2 2,0 3 0,3-3 0,-2 2 0,2-3 0,-3 2 0,-3-2 0,5 0 0,-4-2 0,5 4 0,-3-3-2,-3 4-2,2-5-1,-2 5 0,3-2 1,0 3-1,0 0 0,0-3 1,0 2 0,-3-2 2,2 3 0,-5-3 1,2 5 1,-3-7 0,0 7 0,3-5 0,-2 6 0,-1-5 0,-1 4 0,-2-5 0,3 3 0,0 0 0,0-3 0,0 2 0,0-5 0,0 5 0,0-5 0,0 5 0,0-5 0,0 5 0,0-2 0,0 0 0,0 2 0,0-2 0,0 0 0,0 2 0,0-2 0,0 0 0,-3 2-1,5-5-3,-7 5 0,7-2 0,-2 3 0,1-3 0,2 2-1,-3-2 1,0 0 1,3 2 0,-2-2 0,2 3 1,-3 0 0,0-3 1,0 2 0,0-2 0,-3 0 1,2 2 0,-2-5 0,3 5 0,0-2 0,0 0 0,0 2 0,0-2 0,0 0 0,0 2 0,0-2 0,-3 0 0,2 2 0,-2-5 0,0 5 0,2-5 0,-5 2 0,5 0 0,-2 1 0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01T07:58:09.453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1 1 9222,'11'3'0,"5"-2"0,-4 5 0,5-2 0,-3 3 0,-3-3 0,2 3 0,-1-2 0,-2 3 0,3-4 0,-2 0 0,6 2 0,-2-2 0,2 0 0,-3 2 0,0-2 0,-3 0 0,2 2 0,-2-2 0,3 3 0,-3-3 0,2 2 0,-2-2 0,3 3 0,0 0 0,0-1 0,0-1 0,-6 1 0,4-5 0,-4 5 0,6-2-4,0 6-3,0-2 0,0 2 1,0-3 0,0 3 0,0-2 2,-3 2 0,2-3 2,-5 0 0,5 0 1,-5 3 0,5-2 1,-5 2 0,2 0 0,0-2 0,-2 2 0,5 0 0,-2-2 0,3 2 0,-3 0-1,2-2-1,-2 2-1,3-3-1,-3 0 0,2 0 0,-2 0 0,0 0 0,2 0 0,-2 3 0,3-2 0,0 2 1,-3 0 1,2-2 0,-5 2 1,5-3 0,-5 0 1,5 0 0,-2 0 0,0 0 0,2 0 0,-5 0 0,5 0 0,-2 0 0,0 0 0,2 0 0,-2 0 0,3 0 0,0 0 0,-3-3 0,2 2 0,-2-2 0,3 3 0,0 0-1,0-3-2,-3 2 1,2-2-1,-2 0 1,0 2 1,-1-5 0,-3 5 0,0-5 0,0 5 1,0-5 0,0 5 0,0-2 0,0 0 0,0 2 0,0-5 0,0 5 0,0-5 0,3 5 0,-5-5 0,7 5 0,-7-2 0,2 0 0,-1 2 0,-2-5 0,3 5 0,0-5 0,0 5 0,0-5 0,0 2 0,0 0 0,0-2 0,0 5 0,0-5 0,-3 2 0,2 0 0,-2-2 0,3 5 0,0-2-3,0 0 3,0 2 0,-3-2 0,-1 3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31T11:23:27.935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2735 2720 9396,'0'-8'0,"0"1"0,0 9 0,0 3 0,-2-2 0,-3 7 0,3-5 0,-2 4 0,-3 6 0,2 5 0,-6 4 0,1-4 0,-3 6 0,-2-2 0,0 9 0,1 1 0,-1 7 0,0-2 0,-4 5 0,-1 5 0,-4-1 0,4 6 0,-4-7 0,4 2 0,-5 2 0,6-2 0,-2 6 0,1-1 0,-1 2 0,-4-2 0,-1 3 0,7-3 0,-8 8 0,3 1 0,1 1 0,-1-5 0,4 0 0,-5-1 0,3 1 0,-3 0 0,-3-5 0,4 0 0,-2 0 0,1 5 0,-3-1 0,6 8 0,-6-6 0,2 2 0,1-5 0,-1-3 0,0 3 0,0 4 0,3 2-3,2 0 0,-4-3-2,6-1 1,-6 0-1,5-1 1,-1 0-1,2-5 1,2 0-1,-2-4 0,1-2-1,-2 7 1,4-5-1,-4 5 1,-3 0-1,-1 5 0,1-1 0,-2 1 1,8-7 0,-3-3 0,4-3 0,1-2 1,-1 2 1,-4 3 0,2-3 0,-6 3 1,4-4 0,-5-1 1,6 5 0,-6 0 1,2 0-1,-1-4 1,-2-6 0,6 0 0,-6 0 0,2 5 0,2 0 0,3 0 0,1-4-2,-2-1 1,2 5-2,-6 5 1,6-5-1,-2-5 0,-1 0-1,1 6 0,-1-3 0,1-3 1,4-1-1,-3-4 1,2-3-1,3 3 1,-3-3 0,-2-1 1,2-1 0,-2 1 1,2-1 0,3 0 0,-1 6 0,0-1 1,1-5 0,-1-4 0,0-1 0,0 6 0,1-6 0,-1 1 0,5-7 0,0 1 0,6-2 0,-6-3 0,2 1 0,-2 0 0,3-5 0,7-1 0,0-4 0,0 5 0,-6-7 0,4 4 0,-4-7 0,6 0 0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02T08:27:46.971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0 1 9205,'42'42'0,"1"-4"-19,-31-21-2,18 9 10,-30-26 1,0 0 0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02T08:27:48.206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179 87 9045,'0'-9'0,"0"1"0,0 0 0,0-5 0,0 0 0,5 2 0,2 3 0,3 0 0,0 5 0,0 1 0,1-2 0,0 10 0,-1 6 0,-3 3 0,0 11 0,-5-3 0,2 12 0,-4-2 0,-4 5 0,-1 0 0,-6-1 0,-3 1 0,0 0 0,-5-5 0,2 2 0,-4-8 0,-4 3 0,3-9 0,-3-4 0,7-5 0,0-3 0,4-3 0,-3-6 0,8-2 0,-2-2 0,7-3 0,0-6 0,4 1 0,4 3 0,3 1 0,3 3 0,0-3 0,4 5 0,0-1 0,5-1 0,-2 1 0,0-1 0,1 5 0,-1 0 0,4 0 0,-4 1 0,-4 3 0,2 0 0,0 4 0,-1-4 0,-4 4 0,1 1 0,-1 4 0,-4-1 0,-2 1 0,0 0 0,0-1 0,4 1 0,-2-1 0</inkml:trace>
  <inkml:trace contextRef="#ctx0" brushRef="#br0" timeOffset="182">495 579 9045,'11'12'0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02T08:27:49.839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22 126 9075,'-6'0'0,"2"0"0,-1 0 0,3-1 0,-1-3 0,2 2 0,1-9 0,0 4 0,0-6 0,4 6 0,-1-2 0,5 1 0,-1-5 0,2 1 0,2 4 0,-1-2 0,1 6 0,0-4 0,-1 3 0,-3 1 0,0 4 0,-1 8 0,1 4 0,1 3 0,-5 9 0,0 3 0,-2-1 0,-5 5 0,-3-1 0,-3 4 0,-1-5 0,1 0 0,0-3 0,-1-3 0,0-1 0,1-6 0,-1-8 0,1-2 0,3-6 0,0 0 0,4-6 0,0-5 0,6-5 0,4 1 0,3 6 0,0-2 0,1 2 0,4-1 0,2 2 0,0 2 0,1 6 0,-2 0 0,1 0 0,2 2 0,-5 2 0,0 7 0,-3 6 0,-6 5 0,-1-1 0,-4 9 0,-4 3 0,-3 0 0,-6 0 0,-2-4 0,-3 0 0,-1-3 0,5 0 0,-3-7 0,2-2 0,-3-3 0,6-3 0,-2-2 0,7-5 0,4-8 0,1 1 0,2-6 0,0 1 0,0-4 0,5-1 0,2 0 0,-1 5 0,1 0 0,0 4 0,4-7 0,-1 4 0</inkml:trace>
  <inkml:trace contextRef="#ctx0" brushRef="#br0" timeOffset="183">411 681 8951,'-6'-5'0,"1"2"0,1-5 0,3 5 0,-4-4 0,5 3 0,0 3 0,0-5 0,5 6 0,0 0 0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02T08:28:06.642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5260 1493 9371,'-8'0'0,"0"0"0,1-3 0,-2 2 0,4-5 0,0 3 0,0 0 0,-3 0 0,0 2 0,0-1 0,3-2 0,-1 1 0,0-2 0,-4 2 0,4-2 0,-2 3 0,-1-4 0,-2 1 0,1 0 0,2-1 0,-1 1 0,-1-3 0,0 1 0,-3-1 0,-1-1 0,-5-2 0,2 2 0,-5-1 0,1 0 0,-6 0 0,0 0-1,-5-3 1,-2 3-6,-1 0 0,-2-2-185,0 2 1,-3-2 186,-5 2 0,3 1 1,-6-1 1,3 1 1,-3 1 0,-3-3-252,-1 1 0,24 3 0,1 1 253,0 0 0,-1 1 0,-1 0 0,0-1 0,0 0 0,0 1 0,-2 1 0,-1 0 0,-1-1 0,0-1 0,1 0 0,-1 1 0,-2-1 0,-1 1 0,2-1 0,-2 1 0,1 2 0,0-1 0,-2 0 0,1 0-249,-2 0 0,-1 0 0,3 0 0,0 0 249,-2 0 0,-1 0 0,1-1 0,0-1 0,0 1 0,-1 0 0,-1 0 0,-2 0 0,1 0 0,1 1 0,0 1 0,1-1 0,4 0 0,0 0 0,-2 0 0,0 1 0,-2 0 0,-1 0 0,1 0 0,1 1 0,-1 0 0,1 0 0,-1 0 0,1-1 0,1 2 0,0 0 0,-1-1 0,0 1 0,1 1 0,0 0 0,-1 0 0,0 0 0,3 0 0,0 0 0,-2 0 0,1 0 0,1 0 0,1 0 0,-1 2 0,0 1 0,0 1 0,-1-1 0,0 1 0,-1 1 0,2 0 0,-1 0 0,3 1 0,-1 0-142,4 0 0,0 1 0,-1 1 0,1-1 142,-1 1 0,-1 0 0,0 0 0,0 1 0,1 0 0,1 0 0,0 0 0,1 0 0,4 1 0,0 1 0,-2-1 0,0 1 0,1 1 0,0-1 0,-1 3 0,0-1 0,1 0 0,-1 0 0,3 1 0,1 1-58,-19 11 1,1 4 57,-1-4 0,-1 3 0,-2-3 0,2 4 0,3-1 0,5-1 0,0 1 0,3 2 0,0 0 0,3 2 0,0-4 0,0-1 0,-2 1 0,0-1 234,2 1 0,3-1-234,5-1 0,-2 1 0,2 3 0,-1 1 0,0 0 0,1 0 0,2-1 0,0 0 0,1 1 0,-2 0 0,-1 0 0,2 0 0,3 2 0,0-1 0,1 4 0,0-1 0,1 1 0,3-2 0,3-3 0,0 1 0,0 0 0,1 0 0,-1 1 0,-1 2 0,2-3 0,1 2 0,1 0 0,3-6 0,-4 3 0,4-2 485,0 2 0,0-1-485,-1 1 0,3-1 334,-3-2 0,2 1-334,1-1 0,0 2 254,0 0 1,1-1-255,2-1 0,-1-3 96,3 3 0,-3-3-96,4 3 0,-2-3 0,1 0 0,2-1 0,-1 1 0,1-1 0,4 2 0,-2-3 0,1 0 0,0-1 0,0 1 0,3-2 0,3 2 0,-3-5 0,0 5 0,0-3 0,3 0 0,1 1 0,1 0 0,-1 0 0,1-2 0,-1 2 0,-1-3 0,0 1 0,3-2 0,-2-1-2,1 5 0,1-5-3,-1 1 0,4-1 1,0-1 0,0-3 0,-2 0 1,3-1-1,-2 1 0,3 0-1,2-2 1,-4-3 0,2 3 0,-5-2 0,2-2 1,-3 1 0,0 0 1,-1 0 0,-1 0 0,0-3 0,-1 0 1,4 1 0,-1 1 0,1 1 0,-4-3 0,1 2-1,0-2 1,2 0-1,1 0 0,-3-3-1,-3 4 1,0-3-2,3 2 4,-4-4 0,3 6 0,-3-2 0</inkml:trace>
  <inkml:trace contextRef="#ctx0" brushRef="#br0" timeOffset="22655">2772 3215 9409,'5'0'0,"1"0"0,-4-1 0,0-1 0,-1 1 0,-1-3 0,0 1 0,0 2 0,0-3 0,-3 4 0,1 0 0,-1 0 0,3 4 0,0-3 0,0 5 0,0-1 0,0 3 0,0-3 0,0 1 0,-1-1 0,-1 3 0,1 1 0,-2 1 0,2-1 0,1 1 0,-2 0 0,-1 0 0,1 0 0,2 3 0,0-2 0,0 2 0,-2-3 0,0 0 0,1 2 0,-2 1 0,2-1 0,1-2 0,0 2 0,0-2 0,0 2 0,-3-2 0,2-1 0,-1 2 0,0 0 0,2 0 0,0 0 0,0 0 0,0-3 0,0 3 0,-2-2 0,-1 2 0,1-1 0,2 3 0,0-3 0,0 0 0,0-1 0,0-1 0,-1 2 0,-2 1 0,2-1 0,-1-2 0,1 3 0,1-1 0,0 1 0,0-4 0,0 2 0,0-1 0,0-1 0,0 1 0,0 0 0,0 0 0,-3 0 0,1 0 0,-1 0 0,3-1 0,0 2 0,0-1 0,0-1 0,0 1 0,0-3 0,0 1 0,0-1 0,0 3 0,0 0 0,0 0 0,0-1 0,0 2 0,0-1 0,0-1 0,0 1 0,0 0 0,0 0 0,0 0 0,0 0 0,0 0 0,0-1 0,0 2 0,0-1 0,0-1 0,0 4 0,0 0 0,0-1 0,0-2 0,0 0 0,0-1 0,0 2 0,0-1 0,0-1 0,0 1 0,0 0 0,0 0 0,0 3 0,0-1 0,0 0 0,0-1 0,0-1 0,0-1 0,3 2 0,-1 2 0,1-3 0,-3 3 0,0-2 0,0 2 0,0-2 0,0 2 0,0 0 0,0-1 0,0 4 0,0-4 0,0 3-1,0-3 0,0 4-3,0-4 0,0 3 0,0-2 0,0 0 1,0 0 0,0-2 0,0 1 0,0 2 1,0-2 0,0 1 0,0-3 0,0 0 1,0-1 0,0 4 0,0 0 1,1-1-1,1-2 0,-1 0 0,2 3 1,-2-2-1,2 2 0,-2 0 0,2 0 1,-3 2-1,0-3 0,3 3 0,0-2 0,-1 3 0,-2-1 1,3 0-1,-1 0 0,2 0-1,-4 3 1,0-1-1,0 1 1,0-3-1,0 0 1,2-2-1,1 2 0,-1 0 0,-2 0 0,0 1 0,0-4 0,1 3 0,2-2 1,-2 2-1,1-2 1,-1 0-1,-1 0 1,3-2 0,-1 4 1,2-2-2,-1 2 1,-3-2-4,3 2 1,0-3-1,0 3 1,3 0-1,-4 0 1,3 1-1,-2-4 1,2 5-1,-2-2 0,2-1 0,-2 1 1,3-2-1,-1 2 1,0-3-1,0 4 1,-2-2-1,2 1 1,-1 1-1,1-3 1,3 2-1,-3-3 1,-1 3-1,1-2 0,-1 0 0,2 0 1,1-3-1,-2 3 1,-1-2-1,2-1 1,-2 0-1,1 0 1,2-1 0,-1 1 0,0 1 0,-1-2 0,2 0 0,-1-1 0,1 3 0,0-1 0,1 3 1,1-1 0,-2-1 0,1 1 0,-1 0 1,-2 0 0,3-1 0,-3 2 1,2-5 0,1-1 0,-1 1 0,1 1 1,1 1-1,-2-3 1,1 1 0,0-3 0,2 2 0,1-2 0,0-1-1,-4-2 1,1 0-1,0 0 1,0 3-1,0-1 1,0 1-1,0-3 0,0 0-1,-1 0 1,2 3-1,-2-1 1,-1 1-1,-1-3 0,1 2-1,5 1 1,-4 0-1,3-3 1,-5 2-1,6 1 1,-4-1-1,3-2 0,-1 3 0,-1 0 0,2 0 0,1 0 1,0-2 0,0 2 0,-2-2 0,1 2 0,0-2 0,1 2 1,-3-3-1,3 0 0,0 0 0,0 0 1,0 0-1,-4 0 1,1 0-1,0 0 1,0-2 0,0-1 0,0 0-1,0 3 0,0-2 0,-1-1 0,0-1 0,-1 2 1,1 1-1,-2-1 1,2-2-3,1 1 1,0-3 1,0 2 0,0-1 0,0-1 0,-1 4 1,1-2-1,0 1 0,0 2 0,0-4 1,0 2 0,0-3 0,-1 2-1,2-1 1,-1-2 0,-1 1 1,1 2-1,0-1 1,0 0 0,0-3 0,-3 1 0,0 1 0,1-1 0,1 2 0,2-1 0,-1-3 0,-3 4 0,0 0 0,0 0 0,3-3 0,-2 3 0,-1-1 0,-1 1 0,2-3 0,1 1 0,-2 2 0,1-2 0,-1 1 0,2-1 0,-2-1 0,2 1 0,1-1 0,0 0 0,0 0 0,0 0 0,0 0 0,0 0 0,-3 1 0,1-2 0,-2 1 0,1 1 0,2 1 0,-2 1 0,0 0 0,0-3 0,0 0 0,2 0 0,-2 0 0,2 1 0,-1 2 0,-2-2 0,1 2 0,-2-2 0,3 2 0,-5-1 0,2 0 0,1-1 0,-1-1 0,3 0 0,-2 1 0,-1 2 0,-2-2 0,1 2 0,0 0 0,0 0 0,0 2 0,0-2 0,-1 2 0,-1-2 0,3 3 0,0-4 0,-1 5 0,-2-7 0,0 7 0,0-5 0,0 4 0,0-1 0,4 0 0,-4 2 0,4-3 0,-4 1 0,0 2 0,0-6 0,0 3 0</inkml:trace>
  <inkml:trace contextRef="#ctx0" brushRef="#br0" timeOffset="35053">4059 3318 9172,'5'0'0,"-1"0"0,-4 0 0,2 4 0,1 1 0,-1 1 0,-2 3 0,0 1 0,0 0 0,3 5 0,0-2 0,-1 0 0,-2 3 0,0-3 0,0 6 0,1-1 0,1 0 0,0-1 0,0 1 0,-1 2 0,-1-2 0,0 3 0,0-3 0,0 1 0,0-3 0,0-1 0,0 1 0,0 0 0,0 0 0,0-1 0,0-2 0,0 2 0,0-2 0,0 1 0,0-1 0,0 1 0,0-3 0,0 3 0,0-1 0,0-1 0,0 1 0,0-2 0,0 2 0,0-1 0,0 1 0,0 2 0,0-5 0,0 2 0,0-2 0,0 2 0,0 1 0,0-1 0,0-2 0,0-1 0,0 2 0,0 0 0,0 0 0,0 2 0,0-2 0,0 0 0,0-1 0,-1 0 0,-1 3 0,0-2 0,0 2 0,1-3 0,1 4 0,0-5 0,0 2 0,0 0 0,0 0 0,0 0 0,0 0 0,0-3 0,0 3 0,0-2 0,0-2 0,-1 1 0,-1 1 0,1-4 0,-2 0 0,2 0 0,1 3 0,0 0 0,0 0 0,0 0 0,-2 0 0,-1-1 0,1 1 0,2 1 0,0-2 0,0 1 0,0 0 0,0 0 0,0 0 0,0 0 0,0 0 0,0-1 0,0 1 0,-2 1 0,0 2 0,1-5 0,-2 2 0,2-2 0,1 2 0,0 0 0,0 0 0,0-1 0,-3 1 0,2 1 0,-1-2 0,0 1 0,2 0 0,0 0 0,0 0 0,-2-2 0,-1 2 0,1-2 0,2 5 0,0-6 0,0 1 0,0 3 0,0 0 0,0 1 0,0-1 0,0-2 0,0 2 0,0-1 0,0-1 0,0 1 0,0 0 0,0 0 0,0 0 0,0 0 0,0 0 0,0-3 0,0 1 0,0-5 0,0 6 0,0-6 0,0 3 0,-4-1 0,0 1 0</inkml:trace>
  <inkml:trace contextRef="#ctx0" brushRef="#br0" timeOffset="43617">6195 1263 9501,'-3'0'0,"-2"0"0,3 0 0,-3 0 0,1 0 0,-3 0 0,0 0 0,-2 0 0,0 0 0,2 0 0,0 0 0,0 0 0,-1 2 0,-2-2 0,1 3 0,-1-1 0,1 2 0,-1-1 0,-2 1 0,1 0 0,-1-1 0,1 0 0,1 1 0,-1-1 0,2 1 0,-3 0 0,2-1 0,-1 1 0,2 0 0,-1 0 0,-1 1 0,1 0 0,0-2 0,1 1 0,0 1 0,-1-1 0,1 1 0,0 0 0,1 0 0,-1 0 0,1 0 0,-2-1 0,1 2 0,-1-2 0,1 1 0,-1 0 0,0 1 0,0 0 0,-1 0 0,2-1 0,-1 2 0,1-1 0,1 0 0,0 0 0,-1-1 0,1 2 0,-1 0 0,1-1 0,0 2 0,-1-1 0,1 0 0,0 0 0,1 0 0,-2 1 0,1-1 0,0 0 0,1 1 0,0 0 0,-1 0 0,1 0 0,0 0 0,1 0 0,0 2 0,1-2 0,-1 2 0,-1-2 0,3 2 0,-2-2 0,1 1 0,0 0 0,1 0 0,1-1 0,-2 1 0,1-2 0,0 2 0,-1-2 0,2 2 0,-1-1 0,1 0 0,-1 1 0,1 1 0,-1 0 0,1 0 0,-1-1 0,0 2 0,0 0 0,-1 1 0,0-3 0,2 2 0,0-2 0,1 1 0,-1-1 0,0 0 0,0 0 0,1-2 0,1 1 0,-2 1 0,3 0 0,-3-1 0,2 2 0,0 0 0,-1-1 0,1 0 0,0 1 0,0-1 0,0 1 0,0-2 0,-1 2 0,1-2 0,0 2 0,1-1 0,-1 1 0,-1-1 0,1-1 0,1 2 0,-1-2 0,0 2 0,-1-2 0,2 1 0,0 0 0,0-1 0,0 0 0,0 1 0,0 0 0,0 0 0,0 0 0,-1-1 0,1-1 0,-2 1 0,2 1 0,0-1 0,0 1 0,0-1 0,0 1 0,0 1 0,0-2 0,2 0 0,-2 0 0,1 0 0,0 2 0,0-2 0,0 0 0,0-1 0,0 1 0,1-1 0,-1 0 0,0 0 0,0 0 0,1 0 0,0-1 0,-1 0 0,0 0 0,0 1 0,2 0 0,-2 0 0,0 1 0,1 2 0,-1-1 0,3 2 0,-1-2 0,-1-2 0,-1-1 0,1-1 0,0 2 0,0 0 0,0-1 0,1 0 0,-1 0 0,-1 1 0,2-1 0,-1 0 0,1-1 0,-1 0 0,0 0 0,0 1 0,1-1 0,-2 1 0,2-1 0,-1 0 0,0 0 0,3 3 0,-3-2 0,1 2-2,1-2-5,-2 3 1,1-4-8,1 4 0,0-3 7,-1 1 0,1-2-6,0 2 1,0-1 0,0 1 1,0-2 6,3 2 0,-3 0-2,1 1 0,-4-3 2,4 1 1,-2 0 1,2 1 2,0 1 0,-1-3 1,1 0 0,0 0 0,-1-1 0,1 0 0,-1-1 0,0-1 0,-1 0 0,-1-1 0,1 1 0,-3-2 0,4 2 0,-4 0 0,3-1 0,-1 3 0,2 0 0</inkml:trace>
  <inkml:trace contextRef="#ctx0" brushRef="#br0" timeOffset="53400">3025 4905 9218,'4'3'0,"0"-1"0,-4 1 0,0-3 0,4 4 0,-4-4 0,5 4 0,-3-4 0,-1 0 0,6 0 0,-2 0 0,2 0 0,1 0 0,1 0 0,-2 0 0,1 0 0,-3 0 0,1 0 0,-1 0 0,6 0 0,-1 0 0,3 0 0,-3 0 0,4 0 0,-1-1 0,3-2 0,0 2 0,3-5 0,-1 4 0,2-3 0,0 2 0,2-2 0,0 3 0,0-1 0,-2 0 0,1 0 0,-4 1 0,2 2 0,-2-3 0,2 1 0,-3-2 0,3 4 0,-3-2 0,0-1 0,0 1 0,0 2 0,-2-1 0,1-2 0,-3 2 0,4-1 0,-5 1 0,2 1 0,0 0 0,0 0 0,1-1 0,-3-1 0,0 0 0,0 0 0,-2 1 0,4 1 0,-2 0 0,2 0 0,-1 0 0,2 0 0,0-3 0,-1 1 0,0-1 0,0 3 0,-2 0 0,2 0 0,-3 0 0,4 0 0,-4 0 0,3 0 0,-3 0 0,0 0 0,2 0 0,-2 0 0,2 0 0,-2 0 0,-1 0 0,1 0 0,0 0 0,1 0 0,-2-2 0,4-1 0,-2 0 0,2 3 0,0-1 0,3-1 0,1 1 0,1-2 0,2 0 0,4 0 0,2-2 0,1 2 0,1-1 0,-1 2 0,3 0 0,-1-3 0,1 1 0,-1-2 0,0 2 0,-3 1 0,4 1 0,-1-3 0,1 3 0,-1-4 0,1 4 0,-3-3 0,1 2 0,-1-3 0,2 4 0,-3-3 0,0 2 0,-2-2 0,2 2 0,1-2 0,4 2 0,-2-2 0,1 1 0,-4-2 0,0 0 0,3 3 0,-1-2 0,1-1 0,-2 0 0,-3 1 0,0-2 0,2 1 0,2 1 0,1-1 0,1-1 0,-4 2 0,3-1 0,-3 0 0,3-1 0,-3 2 0,3-2 0,-2-1 0,0 0 0,0 0 0,0 0 0,5-3 0,-3 2 0,0-1 0,-1 1 0,1 1 0,1-2 0,-4-1 0,3 0 0,-3 3 0,1-1 0,0-1 0,1 2 0,4-3 0,-3 0 0,-1 0 0,1 0 0,3 0 0,-4 2 0,-2-1 0,-1-2 0,-2 2 0,4-2 0,-1 2 0,0 1 0,-2-2 0,0 3 0,0 0 0,0 0 0,-1 0 0,-2 0 0,-3 0 0,-1 1 0,-2-2 0,2 1 0,1-3 0,-1 2 0,1-1 0,-1 1 0,-1 1 0,0 0 0,3 1 0,-3-2 0,3-2 0,0 2 0,0-1 0,0 1 0,-1 1 0,-1-2 0,2-1 0,-2 1 0,-2 1 0,1 2 0,0-1 0,-1 0 0,-2 0 0,1 0 0,-4 0 0,2 0 0,-2 1 0,2-3 0,1 2 0,1-4 0,-3 3 0,2 0 0,1 1 0,-2-1 0,1-1 0,-2 1 0,2-1 0,-3 0 0,3 0 0,0 1 0,0-2 0,1 2 0,-4 1 0,4-2 0,-4 0 0,3-2 0,-2 2 0,0 1 0,0-2 0,-2 0 0,5 0 0,-4-2 0,3 2 0,-2 0 0,2 1 0,-2 0 0,2-3 0,-3 3 0,3-1 0,-2 0 0,2 0 0,-2-2 0,2-1 0,-4 2 0,2-1 0,0 3 0,0-4 0,2 4 0,-2-3 0,-1 2 0,-2-2 0,0 3 0,0 0 0,2-3 0,1 0 0,-3 2 0,-3 0 0,1 0 0,1 0 0,0-2 0,-1 2 0,1 0 0,-2 0 0,-1 3 0,2-2 0,-1-2 0,3 2 0,-3-2 0,0 2 0,0 0 0,4-3 0,-4 2 0,0-2 0,-1 3 0,2-3 0,1 3 0,-2-1 0,-1 0 0,2 0 0,-5 1 0,2 2 0,0 0 0,0 0 0,0-3 0,0 1 0,-2-1 0,2 4 0,0-1 0,0 0 0,2 0 0,-3 0 0,4 0 0,-3 0 0,2 1 0,-2-2 0,2-1 0,-3-1 0,4 1 0,-4 2 0,3 0 0,-2 0 0,3-1 0,-4-1 0,3 1 0,-2-2 0,2 2 0,-2-2 0,2 3 0,-2-3 0,2 0 0,-3 0 0,4 0 0,-3 0 0,2 2 0,-2-1 0,2-2 0,-3 2 0,4-2 0,-4 2 0,3 0 0,-2-3 0,2 4 0,-2-2 0,1 1 0,-2 0 0,0 1 0,3-1 0,-3 1 0,1 1 0,0 0 0,0 0 0,0-3 0,0 1 0,-2 0 0,1 2 0,2-1 0,-2 2 0,3-1 0,-1 0 0,-2 0 0,-2 0 0,3-1 0,-1-1 0,2 1 0,-2-1 0,-1 1 0,2 1 0,-2-1 0,3-2 0,-4 3 0,3-3 0,0 1 0,0 0 0,-1 1 0,-2-1 0,3 1 0,0 1 0,0-3 0,-3 1 0,0 0 0,0 2 0,0-1 0,3 2 0,-2-1 0,2 0 0,-3-2 0,0-1 0,3 0 0,0 4 0,-1-1 0,-2-1 0,1 2 0,2-1 0,-2-3 0,1 0 0,-1 1 0,-1 2 0,0 0 0,0 1 0,3-2 0,-1-2 0,1 2 0,-3-1 0,0 0 0,0 0 0,0 1 0,0-2 0,0 3 0,0 0 0,0-3 0,0 1 0,0-1 0,0 4 0,0-2 0,0 1 0,0 1 0,0-1 0,0 0 0,0 0 0,0 0 0,0 0 0,0 0 0,0 1 0,-1-2 0,-1 1 0,1 1 0,-2-1 0,1 0 0,0 0 0,1 0 0,-5 0 0,3 0 0,0 1 0,3-2 0,0 1 0,-3 1 0,2 1 0,-2 1 0,1 0 0,0-3 0,1 0 0,-1 0 0,0 3 0,-1 0 0,2 0 0,-1-4 0,-3 1 0,3 1 0,-3-1 0,3 0 0,0 0 0,-2 3 0,2-1 0,-2 1 0,1-3 0,1 1 0,-3 2 0,3-2 0,-4 2 0,5-2 0,-5-1 0,3 0 0,-2 3 0,2-1 0,-2 1 0,2-3 0,-2 3 0,2 0 0,-3 0 0,2-3 0,-1-1 0,-1 2 0,4 0 0,-3 1 0,2-1 0,-2 2 0,3 1 0,-1-2 0,-1 4 0,2-3 0,-1 2 0,0-2 0,2 2 0,-2-2 0,0 2 0,0-2 0,-1 3 0,2-4 0,0 3 0,-3-2 0,3 2 0,0-2 0,-2 3 0,1-4 0,-2 4 0,3-3 0,-4 3 0,1-5 0,-3 2 0,1-3 0,-1 3 0,3 0 0,-2 2 0,1-2 0,2 3 0,-1 0 0,3-2 0,-4 1 0,1-3 0,-3 2 0,0-3 0,0 2 0,3-1 0,-1 3 0,2-3 0,-1 0 0,-2 2 0,1-1 0,0 0 0,-2 0 0,0-2 0,0 2 0,0-1 0,0 1 0,1-2 0,-2 1 0,-1 0 0,-1 1 0,-2-2 0,3 1 0,-2-1 0,2 0 0,1 1 0,-1 1 0,-2-1 0,2-1 0,-2 0 0,2 1 0,1 0 0,-2 1 0,2-2 0,-2 2 0,2-2 0,-1 2 0,1 0 0,1 0 0,0 0 0,0 0 0,1-2 0,-1 2 0,-1 0 0,2 0 0,-4 1 0,1-1 0,-1-3 0,3 3 0,0 1 0,1-1 0,-4 1 0,0-2 0,1-1 0,2 2 0,-2 1 0,-1-2 0,0 2 0,0-1 0,2-2 0,-1 5 0,1-4 0,1 4 0,0-3 0,0 2 0,0-2 0,0 2 0,1-2 0,-1 2 0,-1 0 0,2 0 0,-1 1 0,0-3 0,3 3 0,0-1 0,-1 0 2,-2 1 0,0-1 0,1 3 0,-1-3 0,-1 1 0,2-1 0,-1 3 0,3-2 0,-1-2 0,1 2-1,-6 2 1,2-3 0,-2 1 0,3-1-1,0 3 1,0-1-1,0-1 1,0 1-1,0-2 1,0 2-1,1-3 1,-2 4-1,1-3 1,1 2-1,-1 1 1,0-1 0,0-1 0,0 1-1,0-2 1,0 3 0,1 0 0,-2 0-1,1 0 1,1 0 0,-1 0 0,0 0-1,0 0 1,0 0 0,0 0 0,-1 0-1,-1 0 1,1 0 0,-2 0 0,2 0-1,-2 0 1,3 0-1,-3 0 1,2 0-1,2 0 1,-2 2-1,1 1 0,0-1 0,-3-2 0,8 1-1</inkml:trace>
  <inkml:trace contextRef="#ctx0" brushRef="#br0" timeOffset="56676">5923 3020 9103,'8'4'0,"0"2"0,3 0 0,-1-3 0,4 3 0,-1-1 0,2 0 0,1 0 0,0-4 0,-1 2 0,4 1 0,-1-2 0,1 2 0,-3-2 0,0-1 0,-1 2 0,1-2 0,0-1 0,-1 0 0,-2 0 0,1-3 0,-3 1 0,0-4 0,0 0 0,-2-1 0,4 0 0,-3-2 0,0 1 0,-1-2 0,-1 0 0,3-2 0,-1 2 0,1-2 0,-3-1 0,-1-2 0,-2 2 0,3-2 0,-2-1 0,3 3 0,-4 0 0,1 0 0,-1-3 0,3 0 0,-3 0 0,-1 0 0,1 1 0,-2-1 0,2 0 0,-2 0 0,2 1 0,-2-1 0,2 0 0,-3 1 0,0 2 0,2-5 0,-1 3 0,0 0 0,0 2 0,-1-1 0,3-1 0,-3-4 0,0 1 0,2-1 0,-2 3 0,1 1 0,-3-1 0,2-3 0,1 1 0,0 0 0,-3 1 0,0 2 0,0-1 0,0-1 0,0 1 0,0-2 0,0 5 0,0-2 0,0-1 0,0 3 0,0 0 0,0 3 0,0-4 0,0 4 0,0-3 0,0 2 0,0-2 0,0 2 0,0-2 0,0 3 0,0-3 0,0 0 0,0 0 0,0-1 0,0 4 0,0-5 0,0 2 0,0 1 0,0-1 0,0 2 0,0-2 0,0 2 0,0-2 0,0 3 0,0-4 0,-3 4 0,0-3 0,1 3 0,2 0 0,-1-2 0,-2 2 0,3-2 0,-3 2 0,-1 1 0,2-1 0,-2-2 0,2 2 0,0-1 0,-3 3 0,3-2 0,-1 0 0,-1-2 0,2 2 0,-3 1 0,2-2 0,0 1 0,0 0 0,2 1 0,-2-1 0,0 1 0,0 1 0,0-1 0,0-2 0,2 3 0,-1-2 0,-2 1 0,1 1 0,1-1 0,2 2 0,-3-1 0,1 0 0,-2-2 0,2-1 0,0 0 0,0 4 0,-1-1 0,0-1 0,0 1 0,3-2 0,-2 1 0,-1-2 0,-1 1 0,2 0 0,1 1 0,-2-1 0,2-2 1,-2 2 1,2-1-1,-1 3 1,-2-1 0,1-1 0,0 1-1,0-1 1,1 1-1,-3 1 1,3 0-1,0 0 1,-2-2-1,1-1 1,-2 1-1,3 2 1,-4 0-1,4 0 0,-3-1 0,2-1 1,0 1-1,0-2 1,1 2-1,-3 2 1,2-4 0,-2 1 1,3-2-1,0 2 0,-2 0 1,1-3 0,-2 3-1,2-1 1,-2 0 0,-1 0 1,2 0-1,-1 1 0,0 0 0,-1-3 1,1 4-1,2-2 1,-2 0-1,2 0 1,-3 0-1,1 0 1,1 2-1,-2-1 0,3-2 0,-2 2 1,1-2-1,-2 2 1,-1 1-1,2-2 1,1 2-1,-2-2 1,1 2-1,-3-4 1,3 3-1,0-1 1,0 2-1,0 2 1,-2-4-1,2 0 1,-2 1-1,-1 2 1,3-2-1,0-1 0,-1 0 0,-2 4 0,0-4 0,1 0 0,1 1-1,1 2 0,-1 0 0,-1 1 1,-1-2-2,0 1 1,0 1-1,0-1 1,0 0-1,0 0 0,1 0 0,-1 0 0,-1-2-1,2-1 1,-1 0-1,0 4 1,0-1-1,0 0 1,-2-1-1,-1-1 1,1 1 0,2-2 0,0 2 0,0 1 0,-3 0 0,1-2 1,-1 1 0,3-2 0,-2 2 0,0 1 0,-2-1 0,2-1 0,1 1-1,-2-1 1,1 1-1,0 1 1,0-3-1,-3 1 0,2 0-1,-2 2 0,0-1 0,-3 2 0,0-4 0,-3 1 0,3-1 0,-3 3 0,0 0 0,1 1 0,-4-2 0,0-2 0,0 2 0,2-1 0,0 4 0,1 1 0,1-4 0,-2-1 0,3 0 0,1 2 0,0-1 0,3 2 0,-3-1 0,-2 0 0,4 1 0,-2 2 0,2-2 0,-2 1 0,1-1 0,2 0 0,-2-1 0,2 3 0,1-2 0,-1 2 0,2-1 0,-2 0 0,3 0 0,0 0 0,0 1 0,-1 0 0,2 1 0,-1-1 0,2-1 0,-1 3 0,1-2 0,1 2 0,-1-3 0,0 1 0,0 1 0,0 2 0,-1-2 0,-1 1 0,1-2 0,-1 3 0,0-2 0,0 2 0,1 0 0,-2-3 0,1 3 0,0-1 0,1-1 0,-1 2 0,1-2 0,1 2 0,-3 1 0,1-2 0,-1 2 0,3-2 0,1 2 0,-1-2 0,-1 2 0,2-2 1,-1 2 0,0-2 0,0 1-1,0 0 1,0 1 1,0-1-2,1 1 1,-1-2-1,-1 1 0,2-1 0,-1 3 0,0 0 0,0 0 0,0 0 0,0 0 0,0 0 0,3 0 0,0 0 0,0 0 0,-4 0 0,2 0 0,-1 0 0,0 0 0,0 0 0,0 0 0,3 0 0,0 0 0,-1 0 0,-1 0 0,-1 0 0,-1 0 0,4 0 0,0 0 0,0 0 0,-3 0 0,3 0 0,0 0 0,-1 0 0,-2 0 0,0 0 0,1 0 0,-1 0 0,3 0 0,-1 0 0,1 0 0,-3 0 0,3 0 0,-1 0 0,1 0 0,-3 0 0,3 3 0,-1-1 0,4 1 0,-3-3 0,-1 0 0,-1 1 0,2 1 0,-2-1 0,2 1 0,0 0 0,0-2 0,3 0 0,-4 3 0,4-2 0,-3 2 0,3-2 0,-1 2 0,-1-2 0,0 2 0,-5 1 0,2-3 0,2 5 0,-2-4 0,3 5 0,-3-5 0,2 3 0,-3-3 0,3 0 0,1 2 0,-1-2 0,0 1 0,0 1 0,-2-3 0,2 4 0,-1-2 0,0 2 0,-1-2 0,2 2 0,1-2 0,-2 2 0,1 0 0,-3 0 0,3 1 0,0-4 0,-1 3 0,-1-1 0,1 1 0,1 1 0,-1-2 0,-1 1 0,1 0 0,1 0 0,1 2 0,-1-2 0,-3 0 0,3 0 0,1 0 0,-1 3 0,0-3 0,0 1 0,-2-1 0,2 3 0,0-3 0,0 0 0,0 1 1,-2 1 0,1 2-1,-1-1 0,4-1 0,-2 1 0,0-3 0,3 1 0,0-1 0,-4 3 0,4 0 0,-3 0 0,3-3 0,-1 1 0,-1-1 0,2 1 0,-3 0 0,2 1 0,-2-2 0,3 2 0,-4 1 0,3 0 0,0-3 0,1 0 0,0 1 0,-4 1 0,5-1 0,-2-1 0,0 1 0,0 1 0,-1-1 0,2-1 0,0 0 0,0 3 0,-1-3 0,0 1 0,0-1 0,0 3 0,1-1 0,-3 1 0,3 1 0,-4-2 0,4 1 0,-4 1 0,3 2 0,0-6 0,0 4 0,1-3 0,-3 1 0,3 2 0,-4 2 0,4-5 0,-3 2 0,3-2 0,-1 2 0,-1 0 0,2 0 0,-3 0 0,2-1 0,0 1 0,1 1 0,-1-2 0,-1 1 0,2 0 0,1-3 0,-2 0 0,2 1 0,-2 2 0,2 0 0,-3-1 0,4 1 0,-2 1 0,-1-2 0,1-1 0,2-1 0,0-3 0,0 4 0,-3-4 0,0 3 0,1 1 0,2 2 0,0 0 0,-1-1 0,-1-2 0,0 2 0,-1-6 0,3 5 0,0-1 0,-4 3 0,4 0 0,-4 0 0,4 0 0</inkml:trace>
  <inkml:trace contextRef="#ctx0" brushRef="#br0" timeOffset="33752">3814 1265 9580,'0'-5'0,"0"1"0,-3 4 0,2-3 0,-2 2 0,3-2 0,0 3 0,0 7 0,0-2 0,0 5 0,0-1 0,0-1 0,0 4 0,0 1 0,0 2 0,0 1 0,0-1 0,0 1 0,0 0 0,0 0 0,1 2 0,1 0 0,-1 1 0,2-3 0,-3 1 0,0 1 0,2-4 0,0 2 0,-1-2 0,2 1 0,-2 1 0,-1 0 0,0 0 0,0 0 0,0-1 0,0 1 0,0-3 0,0 0 0,0 0 0,3 4 0,-2-4 0,1 0 0,0 0 0,-2 3 0,0-3 0,0 0 0,0-1 0,0 1 0,2 2 0,1-2 0,-1 2 0,-2 1 0,0 0 0,0 0 0,0-1 0,0-2 0,3 2 0,0-2 0,-1 2 0,-2 1 0,0-1 0,0-2 0,0 1 0,0-4 0,3 3 0,-1-2 0,1 3 0,-3-1 0,0 0 0,0 0 0,3-3 0,0 4 0,-1-4-1,-2 3 0,1-3-3,2 0 0,-3 2 0,3 1 0,-2 0 0,-1 0 1,3-2-1,-1 2 0,1-2 0,-3 2 1,0-1-1,0 1 0,2-1 0,1-1 0,0-2 0,-3 1 0,0 2-1,0-2 1,1 0 0,1-1 1,-1-1-1,2-1 0,-3 1 0,0 0 1,0 0 0,0 0 0,4 0 0,-2 0 0,1-1 0,-3 2 0,0-1-2,0-1 2,3 1 1,-2 3-4,1-1 3,0 1 1,0-3-1,1-1 0,-1 2 0,-2-1 1,0-1-1,0 1 1,1 0-4,2 0 3,-2 0 1,3 0-1,-1 0 0,-2-1 0,1 2 1,-1-1-1,-1-1 0,3 1 0,0 0 1,-1 0-1,-2 0 1,3 0-1,-1 0 0,1-1 0,-3 2 1,3-1 0,-1 3 0,2-2-1,-2 1 1,-1-1 0,2-1 0,-2 0 0,2-1 0,-2 1 0,2 1 0,-1-4 0,0 0 0,-1 0 0,2 3 1,-2-1-1,2-2 1,-2 2-1,1-1 1,0-2-1,-2 1 1,0-2-2,0 2 1,0-3 0,3 5 1,-2-6-1,2 5 0,-3-4-1,0 5 1,0-6 2,0 2 0,4-3 0,0 0 0</inkml:trace>
  <inkml:trace contextRef="#ctx0" brushRef="#br0" timeOffset="60695">1673 2989 9353,'-1'0'0,"-4"2"0,-4 4 0,4-4 0,0 3 0,0 0 0,-3 0 0,0 2 0,0-2 0,-1 2 0,-1 1 0,1 1 0,-1-2 0,1 1 0,1 0 0,0 2 0,0 1 0,0 0 0,0-4 0,0 2 0,1 2 0,1-3 0,1 3 0,-1 0 0,-1 0 0,-1 0 0,0-4 0,1 1 0,2 0 0,-2 3 0,1-1 0,1 1 0,-1-3 0,-1-1 0,2 2 0,-1-2 0,0 1 0,-1 0 0,2 0 0,1 0 0,-2 0 0,1 0 0,-3 0 0,3 2 0,0 1 0,1-1 0,-2-2 0,-1 0 0,2 0 0,-1 3 0,0-1 0,-1 0 0,2-1 0,1 1 0,-2 0 0,1 3 0,-3-2 0,3 0 0,0 0 0,1-1 0,-2 3 0,0-3 0,3 3 0,0-3 0,0 1 0,2 0 0,-5 0 0,4 2 0,0-3 0,-1 3 0,-1-2 0,-1 3 0,3 0 0,-1-2 0,3 1 0,-1-1 0,-1 1 0,1 2 0,-2-1 0,0-1 0,0 1 0,-1 1 0,2-2 0,1 1 0,-2-1 0,1 2 0,0-2 0,1-1 0,-1 2 0,0-3 0,-1 3 0,2 1 0,-2-2 0,3-1 0,0 2 0,-3-4 0,0 3 0,1-1 0,2 1 0,0 1 0,0-3 0,-3 2 0,1-2 0,-1 2 0,3-2 0,0 0 0,0-1 0,0-1 0,0 2 0,0-2 0,0-2 0,1 4 0,1-1 0,-1 1 0,2-3 0,-2 0 0,-1-1 0,2 1 0,1 1 0,0-2 0,-3 1 0,0 0 0,0 0 0,2 0 0,1 0 0,-1 0 0,-2-1 0,2 1 0,0-3 0,-1 2 0,1-2 0,0 2-1,1 1-2,-2 0 0,3 0 0,-1 0 0,-3 0 0,4-1 0,-4-1-4,0-1 4,4 1 0,-3 1 0,1 1 0,2-3-1,-2 1 1,1-4 0,-3 3 0,2-2 0,2 3 0,-2-4-1,-2 3 1,0-2 0,0 2 1,3-2-4,-1 2 3,1-3 1,-2 4-3,1-4 2,-1 5 1,3-5 0,-4 3 0,0-2-2,3 2 2,-2-3 0,3 2 0,-4-2 1,0-1-1,3 2 1,-2-2-2,2 3 2,-3-4 0,2 4-1,0-4 1,-1 1-1,1 1 0,0-1 1,-2 3 0,3-1 0,-2-2 1,2 3 0,-3-1 0,4-2 0,-4 2 0,4 1 0,0-3 0,-3 3 0,1-1 0,-1-2 0,-1 3 0,3-4 0,-1 3 0,1-2 0,-3 2 0,1 0 0,2 0 0,-3-1 0,4-2 0,-1 3 0,-2-1 0,3 1 0,-3-2 0,1 1 0,-1-1 0,3 3 0,-2-4 0,1 4 0,0-4 0,-3 5 0,3-3 0,-2-1 0,4 4 0,-3-3 0,-1-1 0,5 3 0,-4-1 0,1-2 0,1 6 0,-2-5 0,3 3 0,-3-3 0,4 5 0,-4-4 0,3 2 0,-2 2 0,2-5 0,-2 4 0,3-4 0,-5 5 0,6-6 0,-2 4 0,0 0 0,0 0 0,0 2 0,3-3 0,0 1 0,0 2 0,0-4 0,0 3 0,-1 1 0,2-2 0,-4-1 0,0 2 0,0-4 0,3 3 0,-3-2 0,1 2 0,-1-2 0,3 3 0,-3-2 0,0 1 0,1 1 0,1-3 0,2 2 0,-1-2 0,-3 2 0,0-3 0,0 4 0,3-3 0,0 0 0,0 0 0,-3-2 0,0 5 0,1-4-2,1 3 0,1-2 0,-3 2 0,2-2 0,-2 3 1,2-4 0,1 3 0,0-2 0,0 2 1,0-2-1,0 2 1,-1-1 0,2 2 0,-1 0 0,3-3 0,-2 2 0,1-3 0,0 4 0,0 0 0,-1-2 0,2 1 0,0-2-1,0 3 1,2-4-1,-3 3 0,1-2 0,-3 2 1,2-2-1,0 2 0,4-2-1,-4 2 1,2-3 0,-2 4 0,-1-3 0,2 2 0,0-3 0,0 4 0,2-4 0,-3 3 0,2 0 1,-2 0 0,0 2-1,3-5 1,-2 1 0,2 0 0,-1-2 0,1 1 0,4 2 0,-4-1 0,4 0 0,-4 0 0,2-2-1,1 1 1,-1-1-1,1-1 0,0 1 0,0 1 0,-3 0 0,0 0 0,0-1-1,3-1 1,-3 0 0,0 0 0,-2 0 0,2 0 0,-3 0 0,0 0 1,0 0-1,0 0 1,-1 0 0,2 0 0,-2 0 0,-1 0 0,-1 0 0,1 0 0,0 0 0,0 0 0,-3 0 0,1 0 0,-4 3 0,3-1 0,-3 1 0,2-3 0</inkml:trace>
  <inkml:trace contextRef="#ctx0" brushRef="#br0" timeOffset="70764">5950 1857 9355,'6'15'0,"-2"1"0,1 0 0,-2 0 0,3 0 0,-4-1 0,3 1 0,-2 0 0,2 0 0,-3 0 0,1-1 0,0-1 0,0-1 0,0 0 0,0 3 0,-2-3 0,1 0 0,2 0 0,-1 3 0,0 0 0,0 0 0,-3-1 0,3 1 0,-2 0 0,-1 0 0,0 0 0,0-1 0,0 2 0,0 1 0,0-1-1,0 2 0,0-3-4,0 0 1,0 0 0,0-1 0,0 2 0,0-2 1,-3 1 0,1 0 0,-5-1 0,2 2 1,1-2 0,-1 1 0,-1 0 0,-1-1 1,-1 2-1,-1-2 0,2 1 0,-1 0 1,-3 1-1,1 1 1,-3-1 0,2 1 0,-3-1 1,1-1 0,-2-1 0,-1 1 0,-2-1 0,0-2 0,-1 1 0,3-4 0,-3 5 0,-2-2 0,2-1 0,0 1 0,-1-3 0,-1 1 0,-3 0 0,-2 0 0,-2 0 0,0 0 0,-2-3 0,4 2 0,-4 1 0,1-1 0,1-1 0,-1 1 0,0-1 0,-3-1 0,1 0 0,-1 0 0,0-3 0,-3 0 0,3 0 0,-2 0 0,-1 2 0,0-2 0,1-1 0,2-2 0,0 2 0,-2-1 0,-1 2 0,-2 1 0,1-3 0,2 0 0,1 0 0,-1 0 0,-1 3 0,1-4 0,-1 1 0,4-3 0,-1 2 0,1 1 0,-4 0 0,1-3 0,2 0 0,4 0 0,1 0 0,-2 0 0,1 0 0,-4 0 0,3 0 0,0 0 0,0 0 0,-3 0 0,1 0 0,3 0 0,-2 0 0,3 0 0,-2-3 0,3 0 0,-3 1 0,-1 2 0,-1 0 0,0 0 0,0 0 0,-1 0 0,0-3 0,0 1 0,4-1 0,-1 3 0,0 0 0,-3 0 0,-2 0 0,0 0 0,0-3 0,2 0 0,-1 1 0,-1 2 0,2 0 0,-3 0 0,3-1 0,0-2 0,-3 2 0,-2-1 0,2-2 0,1 2 0,2-1 0,1 3 0,-1-2 0,0-1 0,1 0 0,3 3 0,-3-2 0,1-1 0,-1-1 0,-3 2 0,2 1 0,1-2 0,-1 2 0,3-2 0,1 2 0,-1-2 0,3 0 0,0 0 0,2 1 0,0 2 0,-1-3 0,-1 0 0,2 1 0,-3 2 0,4-3 0,2 1 0,-2-1 0,2 3 0,-1 0 0,1 0 0,-1 0 0,4 0 0,-5 0 0,2 0 0,-1 0 0,1 0 0,-1 0 0,0 0 0,2 0 0,-1 0 0,3 0 0,-4 0 0,5 0 0,-1 0 0,4-3 0,1 0 0,0 1 0,0 2 0,1-3 0,1 1 0,3-2 0,-3 2 0,2 0 0,4 0 0</inkml:trace>
  <inkml:trace contextRef="#ctx0" brushRef="#br0" timeOffset="73560">5950 1901 9521,'4'0'0,"-1"0"0,-3 0 0,2 0 0,-2-3 0,1 2 0,-1-3 0,0 3 0,0-2 0,0 2 0,-1-4 0,-1-1 0,-1 1 0,-1-2 0,1 2 0,-1-2 0,-1 0 0,0 0 0,-1 0 0,0 2 0,0-2 0,-1 4 0,2-4 0,-1 3 0,1-1 0,-1 2 0,0-1 0,2 1 0,-3-2 0,3 1 0,-2-1 0,2 1 0,-3 1 0,2 0 0,-2-1 0,2 1 0,-3 0 0,2-1 0,-4 1 0,1-2 0,0 1 0,1-1 0,1 1 0,2 2 0,-2-1 0,3 1 0,-2-2 0,4 0 0,-4 2 0,2-3 0,-3 1 0,0-1 0,0 2 0,0-1 0,2 3 0,-2-3 0,2 3 0,-2-3 0,0 2 0,-1-1 0,2 3 0,-2-3 0,4 2 0,-1-2 0,1 3 0,1-2 0,0 1 0,1 0 0,-1 0 0,3 1 0,-2-2 0,0 2 0,2-2 0,-1 2 0</inkml:trace>
  <inkml:trace contextRef="#ctx0" brushRef="#br0" timeOffset="74967">5220 1481 9887,'-2'4'-19,"0"-1"-2,2-3 20,3 0-1,-1 0 2,4 0-1,-1 0 0,-2 0 0,4 1 0,-2 0-1,2 0 1,0 1-1,0-2 0,0 3-1,2-1 0,-1 1 0,-1-1 1,-1 1 1,1-3-1,-1 4 1,-1-4 0,-2 1 1,1 1 0,-1-2 0,1 3 0,-1-2 0,1 0 0,-2 1 0,0 0 0,1 0 0,0 1 0,1-3 0,-1 3 0,0-1 0,1 0 0,-1 1 0,-1-2 0,1 2 0,-1-3 0,1 2 0,1-1 0,-2 0 0,0 0 0,0-1 0,-1 2 0,2-2 0,-2 2 0,0-2 0,2 0 0,-1 0 0</inkml:trace>
  <inkml:trace contextRef="#ctx0" brushRef="#br0" timeOffset="77737">1290 4055 9620,'0'5'-26,"0"-1"18,0-2-4,0-1 12,2-1 0,0 0 0,0 0 0,1-1 0,-1-1 0,1 2 0,1-4 0,-1 4 0,1-3 0,-1 3 0,1-3 0,-1 1 0,1 0 0,-1-1 0,1 2 0,-1-2 0,1 3 0,-3-2 0,3 2 0,-3-1 0,1 0 0,1 0 0,-1-1 0,1 2 0,-1-2 0,1 1 0,-1 0 0,2-2 0,-2 3 0,1-2 0,-1 2 0,0 0 0,1 0 0,-1 0 0,0-1 0,1 0 0,-1 0 0,0 1 0,1 0 0,-1 0 0,1 0 0,-1 0 0,1 0 0,-1 0 0,0 0 0,1 0 0,-1 0 0,-1 0 0,3 0 0,-3 0 0,3-2 0,-2 2 0,1-2 0,-1 2 0,0 0 0,1 0 0,-3 0 0,3 0 0,-1 0 0,0 0 0,1-1 0,-1-1 0</inkml:trace>
  <inkml:trace contextRef="#ctx0" brushRef="#br0" timeOffset="80825">1432 4013 9203,'6'0'0,"1"0"0,1 0 0,0 0 0,0-3 0,0 0 0,0-2 0,0 3 0,3-5 0,-1 2 0,2-2 0,-2-1 0,-2 0 0,3 1 0,-2 1 0,-1 1 0,3-1 0,-1-1 0,0-1 0,-5 0 0,2 0 0,-2 0 0,1 0 0,-1 0 0,2 1 0,-3-1 0,1-1 0,0 2 0,-3-1 0,-1 0 0,6 0 0,-5 0 0,1 0 0,0 0 0,-2 1 0,5-1 0,-3-1 0,0 2 0,0-1 0,-2 0 0,5 0 0,-4 0 0,2 0 0,-1 0 0,-3 1 0,7-1 0,-5-1 0,2 2 0,-2-1 0,0 3 0,0-1 0,1 1 0,0-3 0,0 1 0,0 2 0,-2-2 0,2 2 0,1-2 0,-3-1 0,2 0 0,0 2 0,0 1 0,0 0 0,-3-3 0,2 3 0,1 0 0,-1 0 0,-1-4 0,2 2 0,-2-1 0,1 0 0,-1 3 0,-1 0 0,3-1 0,-1-2 0,1 3 0,-3 0 0,0-1 0,0-1 0,0-2 0,0 4 0,0 0 0,0 2 0,0-2 0,0 0 0,0-3 0,0 0 0,0 0 0,0 3 0,0 0 0,0 2 0,0-2 0,1 0 0,2 0 0,-3-2 0,4 3 0,-4-4 0,0 3 0,0-1 0,0 4 0,0-3 0,0-1 0,0-2 0,0 0 0,0 0 0,0 3 0,0 0 0,0-1 0,0-1 0,0-1 0,-1 3 0,-2-1 0,3 4 0,-3-3 0,2-1 0,1-2 0,0 0 0,0 3 0,0 0 0,0 0 0,0-4 0,0 4 0,0 0 0,0 0 0,0-3 0,0 0 0,0 3 0,0-1 0,0 1 0,0-3 0,0 0 0,0 1 0,0-1 0,0 0 0,0 0 0,0 0 0,0 0 0,0 3 0,0 0 0,0 0 0,0-4 0,0 4 0,0 0 0,0 0 0,0-3 0,0 0 0,0 0 0,0 3 0,0-1 0,0 1 0,0-3 0,0 1 0,0-2 0,4 1 0,-4 1 0,3-1 0,-2 0 0,-1 0 0,1 0 0,2 0 0,-3 0 0,3 1 0,-1-4 0,0 0 0,0 1 0,0 2 0,0 0 0,0 0 0,-1 0 0,2 0 0,0-3 0,0 1 0,1 0 0,-2 2 0,-1-3 0,2 1 0,0-1 0,-1 3 0,2 1 0,-1-2 0,-2-1 0,2-1 0,0 1 0,0 2 0,0-1 0,-1-1 0,0 1 0,4-2 0,-5 2 0,2 2 0,0-1 0,0 0 0,3 0 0,-4 0 0,4 0 0,-1 0 0,0 1 0,0-1 0,0-1 0,4 2 0,-3-2 0,0-2 0,4 3 0,-3-3 0,3 2 0,-2 2 0,0-1 0,-1-1 0,1 1 0,1-2 0,-2 3 0,1-1 0,0 2 0,0-2 0,-3 2 0,1 0 0,-1-1 0,3 2 0,-1 1 0,1-2 0,1 2 0,-2-1 0,1-2 0,0 1 0,0 2 0,0-1 0,1-1 0,1-2 0,0 2 0,3 0 0,-4-1 0,2 2 0,0-1 0,0 0 0,2-1 0,-2 2 0,-1 1 0,-2-2 0,3 4 0,3-3 0,-3 3 0,0-1 0,0-1 0,0 2 1,0-2-1,0 2 1,-2 1-1,1-2 0,2 2 0,-2 1 0,0 0 0,-2 0 0,1 0 0,2 0 0,-2 0 0,1 0 0,-2 3 0,1-1 0,-1 2 0,-1-1 0,1-2 0,0 1 0,0 1 0,0 1 0,-1-1 0,-2-1 0,2 0 0,-1 0 0,1 0 0,1 0 0,-1 0 0,1 3 0,0-2 0,0 1 0,0-2 0,-3-1 0,0 2 0,1 1 0,1-2 0,1 1 0,-3 0 0,2-2 0,-2 2 0,0 0 0,0 0 0,0 3 0,2-2 0,-2 4 0,2-2 0,-5-1 0,3-3 0,-2 4 0,3-1 0,-4 2 0,3-2 0,-3 2 0,1-2 0,-2 0 0,2 0 0,-2-2 0,1 2 0,0-2 0,-1-2 0</inkml:trace>
  <inkml:trace contextRef="#ctx0" brushRef="#br0" timeOffset="83173">2683 2497 9491,'4'0'0,"-1"0"0,-3 0 0,1 0 0,1 2 0,0-2 0,0 3 0,-1 1 0,0-1 0,2 4 0,-1-2 0,0 2 0,1 0 0,-1 0 0,1 0 0,1 0 0,-1 0 0,1-2 0,-1 1 0,0 0 0,-1-1 0,1 2 0,-3-3 0,4 2 0,-4 0 0,3 1 0,-3-1 0,3 1 0,-1 0 0,0-2 0,1 2 0,-1-2 0,0 2 0,1 0 0,-2 0 0,2 0 0,-3 0 0,2-2 0,-1 2 0,0-2 0,0 0 0,-1 2 0,2-2 0,-2 2 0,2 0 0,-1-1 0,0 0 0,0-1 0,-1 2 0,0 0 0,2 0-3,-2 0 0,2-2-1,-2 2 0,0-2 0,0 2 0,0 0 0,0 0 0,0 0 1,0-2-1,0 1 1,0-2 0,0 1 0,0-1 1,0-1-1,0 1 1,0-1 0,0 1 0,0-1 1,1 1-1,0-1 1,0 1 0,-1-1 0,0 2 0,0-3 0,0 3 0,0-4 1,0 3-1,0-2 0,0 1 1,0-1-1,0 1 0,0 1 0,0-1 0,0 1 0,0-2 0,0 1-1,0-3 2,2 2 0,0-2 0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02T08:38:56.943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44 1 9134,'0'15'0,"0"-1"0,0 1 0,-5-5 0,0-1 0,0 1 0,5 5 0,0 0 0,0-1 0,-4 3 0,-1 2 0,0-1 0,5 7 0,0-1 0,0 6 0,0-1 0,0 0 0,0 1 0,0-1 0,0-1 0,0-3 0,0 1 0,0-7 0,0 6 0,0-6 0,0 1 0,0-5 0,0-1 0,0 1 0,0 0 0,0-7 0,0-2 0,-7-12 0,-1-2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31T11:23:30.353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1 0 9372,'0'8'0,"0"0"0,0-3 0,0-1 0,0 5 0,0 1 0,0 5 0,6 0 0,4-1 0,1 6 0,-1-1 0,7 6 0,-8-5 0,13 6 0,-8-2 0,4 4 0,-3 1 0,0 1 0,-1-1 0,1-1 0,0-4 0,-1 4 0,1-3 0,0 1 0,0-2 0,-1 2 0,1-6 0,0 4 0,-1-4 0,1 0 0,0-6 0,-1 1 0,1 0 0,-2-1 0,-3 1 0,3 0 0,-3 0 0,-2-1 0,2 1 0,-2 0 0,2-1 0,-2 1 0,-3 0 0,-2 1 0,7 4 0,-2-4 0,2 4 0,-2-4 0,-3-1 0,2 4 0,2 1 0,3-1 0,-7-4 0,6 0 0,-1 0 0,-2-1 0,2 1 0,0 6 0,4-4 0,1 2 0,-5-4 0,0-5 0,-5 3 0,4-4 0,-5 0 0,1 0 0,-2-4 0,2 5 0,-4-7 0,6 6 0,-7-5 0,6-2 0,-4 5 0,5-7 0,-7 0 0,0-7 0,0 5 0,1-9 0,4 6 0,-3 0 0,4 5 0</inkml:trace>
  <inkml:trace contextRef="#ctx0" brushRef="#br0" timeOffset="2519">1074 1514 9246,'-8'0'0,"-1"0"0,5 0 0,2 0 0,-5 7 0,9-1 0,3 4 0,-2 3 0,7-3 0,0-2 0,4 2 0,1 1 0,0 9 0,1-4 0,4 4 0,-4-2 0,4 1 0,-2-1 0,1 7 0,-2-6 0,2 6 0,-2-2 0,-3 1 0,6 4 0,-1-4 0,1 4 0,-5 2 0,-1-3 0,1-2 0,1 3 0,4-4 0,-4 4 0,4 1 0,-4 1 0,-1-1 0,0 2 0,-1 3 0,1-1 0,0 6 0,0-6 0,-1 1 0,1 2 0,0-2 0,-1 11 0,1-6 0,1 5 0,4-10 0,-4 5 0,4-4 0,3-1 0,1-5 0,-1 6 0,2-1 0,-3 0 0,3-4 0,3 6 0,-4 3 0,4-2 0,1 3 0,-1-6 0,-3 5 0,2-5-1,-2 6 1,1-6-3,-1 5 0,1-6-1,-7 1 0,6 2 0,-6-2 1,1 5-1,-5-4 1,4 4 0,1-5 1,4 7 0,-4-2 0,1-1 0,-1 1 0,1-1 0,4 1 1,2 2-1,-2-7 0,-2 5 0,1-5 0,-4 1-1,4-6 1,-4-1-1,4-4 1,-6-1-1,2-3 0,-4-2 0,-1 6 0,-2-1 0,-3 2 0,3 2 0,-3-2 0,3-1-1,1 6 1,-1-9 0,-3 8 0,3-4-1,-3-1 1,3 4 0,2-3 0,-2-4 0,-3-1 0,3 1 0,-3-2 1,3 1-1,1-5 1,-1-1 0,-3 1 0,3 0 0,-3-1 0,3 8 0,2 2 1,0-3 0,-1-1 0,1-2 0,0 2 0,-5-2 0,-1 6 0,1-6 0,5 2 0,0-4 0,-1-1 0,1-1 0,0 1 0,-6 0 0,1-1 0,0-4 0,5 0 0,-5-5-1,-1 5 1,-1-5-1,2 4 1,2-4-1,-7 5 1,6-5-1,-1 5 1,-2-5-1,2 5 1,-7-6-3,2 6 2,3 0 1,-1 5-1,2-1 0,0-4 0,-4 0 1,-4-5-1,4 5 0,2-5 0,-3 4 1,1-4-1,-5 5 1,2-7-2,3 2 1,-3 3 1,6-6-2,-3 3 2,-4 3 0,7-6-1,-3 3-1,-3 3 2,4-7 0,-4 6-1,3-7 1,-3 0-1,4 7 1,-6-6-5,0 6 6,7-7 0,-6 0 0,6 0 0,-7 0 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7C81A0-FB7A-4357-8B37-1EC930D1E0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2000" y="1523999"/>
            <a:ext cx="10668000" cy="198596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3C075C-7238-4F43-87E7-63A35BE690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2000" y="3809999"/>
            <a:ext cx="10667998" cy="19859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B67EEB-ABA8-4DA9-803B-0C6CD8A128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anchor="b" anchorCtr="0"/>
          <a:lstStyle/>
          <a:p>
            <a:fld id="{F4D57BDD-E64A-4D27-8978-82FFCA18A12C}" type="datetimeFigureOut">
              <a:rPr lang="en-US" smtClean="0"/>
              <a:t>4/2/24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CFD314-1E75-41B9-A585-4F4A32A347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0CC8E8-C649-4A81-BF53-F078B2A984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4048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2CE73F-2F7C-4941-9B13-ACB43A498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24000"/>
            <a:ext cx="9144000" cy="152399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8BC107E-F2BE-4057-B06B-1E50FD12B5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62000" y="3048000"/>
            <a:ext cx="10668000" cy="3048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B9D7D8-1932-4215-A6E0-C16DA0DDB8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4/2/24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78B662-65E3-47B2-AD95-B041B57F3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93DBC5-88B5-4F2A-A0E3-752CB4217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6668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B6599DF-5B13-4800-ADD7-3A2A2F1C488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1523999"/>
            <a:ext cx="2705100" cy="45720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191E12-22D9-4DA9-A336-EA6A8B9B55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62000" y="1524000"/>
            <a:ext cx="7620000" cy="4572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22A1D5-B7EF-43A4-81EF-B5A7EA3561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4/2/24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809DFB-4410-42BF-B886-C984E3A53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6487E8-E9A0-429E-88E5-34B1BE86B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490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6A6A6-C260-4F8B-99DF-249C907BE5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36F8CB-5C97-4437-A672-4E43D0E5AE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90C990-05C1-4ECD-A899-722057AEA6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4/2/24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E9811C-37A0-4DD1-8607-EFD4226E5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CAB506-9570-4D3E-804F-A184A73DB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7266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B569B8-DEA4-4F12-9078-ECD731F2AC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30351"/>
            <a:ext cx="10668000" cy="22796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0D1F3B-E79C-4822-999D-205B0E76C6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4589464"/>
            <a:ext cx="10668000" cy="118318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145166-621E-4C71-A40F-64E5145367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4/2/24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B8A175-E39F-477F-997B-99FF8677A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69115F-5456-4FA3-8484-B1806E7C4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0124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88BC5C-CCF0-4BA5-B102-213AC6FD5A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24000"/>
            <a:ext cx="9144000" cy="126364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237E63-3B4F-4C2F-A87C-9533227EB6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2000" y="3048000"/>
            <a:ext cx="4572000" cy="3048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8ACE3E-2FED-4289-B138-3EC2826909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58000" y="3048000"/>
            <a:ext cx="4572000" cy="3048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55DB51-20DA-4BEF-90BA-DDD37DC080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4/2/24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6D22E1-F0DB-4CB7-B2E3-D578EEAA6E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29146B-54D6-4291-8EA2-643002482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1078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5B4AE7-507A-4E14-96E2-5412FF8EA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27048"/>
            <a:ext cx="10668000" cy="75895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DEEE83-2945-4C22-9597-57F1F12628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2285999"/>
            <a:ext cx="4572001" cy="76199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C2494D-AD1D-4CB7-A17C-B69079113D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62001" y="3059113"/>
            <a:ext cx="4572000" cy="30368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3E4950-830D-4EE3-9F51-DD730255E0C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7998" y="2286000"/>
            <a:ext cx="4572001" cy="76199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6F244AA-BDAA-4FDD-B742-449DF90573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858000" y="3059113"/>
            <a:ext cx="4571998" cy="30368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6B78494-ECE0-41D2-97E2-CFAC0434A8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4/2/24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5E4C20-6CC5-4259-B554-B19F1A7AA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B09AB13-CCCC-4074-9B66-CE0B37902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0347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EFB5FF-4FD1-4CE4-BBC5-E6402FE06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24000"/>
            <a:ext cx="9144000" cy="3810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E71AAD-C5B9-485B-84DD-60DAFD5F18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4/2/24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7CACFF-0406-4EE2-9E8F-F594B952C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52A47E-1990-4B6B-BCCB-75B6F213A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6861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EC8FE4C-64F1-4C88-9D30-17F8131ED6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4/2/24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25D8FB3-6FA4-40A7-BDBF-76CD0F22FE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649F41-A021-4490-BB80-C89DF0293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1457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CEF60-874B-45DE-BF65-CF0D085775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24000"/>
            <a:ext cx="3821113" cy="152400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D757B0-722D-425F-8BD4-9CD9093BCB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0" y="1524000"/>
            <a:ext cx="6096000" cy="3810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DB0F60-AADF-41C3-8BFC-B405E0A3F9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2000" y="3048000"/>
            <a:ext cx="3821113" cy="30480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AB1E11-97B6-42FD-9F45-6EDC3B83F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4/2/24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4D7DA9-F910-4337-99A2-91F4EA3612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93A2F2-339E-4406-9A90-534A38C5A0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2231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971599-6E07-4A55-9B93-4CA5EFE3F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1524000"/>
            <a:ext cx="3810000" cy="15240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92C2D26-DACA-4941-955E-18F7E236758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33999" y="1524000"/>
            <a:ext cx="6095999" cy="3810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EDB26D-C5B0-41D6-A75F-F89A87BE24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2001" y="3048000"/>
            <a:ext cx="3810000" cy="30480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9304B6-48DF-41FA-A089-8C83BBA63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4/2/24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DFB82F-A17A-4BC7-A522-CD934BC35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CC530C-8824-4BE3-884E-2AFF30B57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900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81B49B9-8C94-4604-AEEE-CB5051962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24000"/>
            <a:ext cx="9144000" cy="1263649"/>
          </a:xfrm>
          <a:prstGeom prst="rect">
            <a:avLst/>
          </a:prstGeom>
        </p:spPr>
        <p:txBody>
          <a:bodyPr lIns="109728" tIns="109728" rIns="109728" bIns="91440" anchor="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C3204E-CAF5-48A1-928F-757507EC48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3047999"/>
            <a:ext cx="10668000" cy="3048001"/>
          </a:xfrm>
          <a:prstGeom prst="rect">
            <a:avLst/>
          </a:prstGeom>
        </p:spPr>
        <p:txBody>
          <a:bodyPr lIns="109728" tIns="109728" rIns="109728" bIns="9144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540D12-4B42-4790-8677-C9250F3CDD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62000" y="401594"/>
            <a:ext cx="3048000" cy="365125"/>
          </a:xfrm>
          <a:prstGeom prst="rect">
            <a:avLst/>
          </a:prstGeom>
        </p:spPr>
        <p:txBody>
          <a:bodyPr lIns="109728" tIns="109728" rIns="109728" bIns="91440" anchor="b"/>
          <a:lstStyle>
            <a:lvl1pPr algn="l">
              <a:defRPr sz="900" spc="50">
                <a:solidFill>
                  <a:schemeClr val="tx1"/>
                </a:solidFill>
              </a:defRPr>
            </a:lvl1pPr>
          </a:lstStyle>
          <a:p>
            <a:fld id="{F4D57BDD-E64A-4D27-8978-82FFCA18A12C}" type="datetimeFigureOut">
              <a:rPr lang="en-US" smtClean="0"/>
              <a:pPr/>
              <a:t>4/2/24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2B17CD-6C27-4CD1-B20D-EA4B8E54F4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58000" y="6096000"/>
            <a:ext cx="4572000" cy="365125"/>
          </a:xfrm>
          <a:prstGeom prst="rect">
            <a:avLst/>
          </a:prstGeom>
        </p:spPr>
        <p:txBody>
          <a:bodyPr lIns="109728" tIns="109728" rIns="109728" bIns="91440" anchor="t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3A934F-C817-4C99-A2CF-C763A3F206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44000" y="401594"/>
            <a:ext cx="2286000" cy="762000"/>
          </a:xfrm>
          <a:prstGeom prst="rect">
            <a:avLst/>
          </a:prstGeom>
        </p:spPr>
        <p:txBody>
          <a:bodyPr lIns="109728" tIns="109728" rIns="109728" bIns="91440" anchor="t"/>
          <a:lstStyle>
            <a:lvl1pPr algn="r">
              <a:defRPr sz="3600">
                <a:solidFill>
                  <a:schemeClr val="tx1"/>
                </a:solidFill>
                <a:latin typeface="+mj-lt"/>
              </a:defRPr>
            </a:lvl1pPr>
          </a:lstStyle>
          <a:p>
            <a:fld id="{D643A852-0206-46AC-B0EB-64561293312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27511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20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kern="1200" spc="13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 spc="12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 spc="1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spc="1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spc="1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spc="1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customXml" Target="../ink/ink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customXml" Target="../ink/ink16.xml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2.png"/><Relationship Id="rId18" Type="http://schemas.openxmlformats.org/officeDocument/2006/relationships/customXml" Target="../ink/ink25.xml"/><Relationship Id="rId26" Type="http://schemas.openxmlformats.org/officeDocument/2006/relationships/customXml" Target="../ink/ink29.xml"/><Relationship Id="rId21" Type="http://schemas.openxmlformats.org/officeDocument/2006/relationships/image" Target="../media/image36.png"/><Relationship Id="rId34" Type="http://schemas.openxmlformats.org/officeDocument/2006/relationships/customXml" Target="../ink/ink33.xml"/><Relationship Id="rId7" Type="http://schemas.openxmlformats.org/officeDocument/2006/relationships/image" Target="../media/image29.png"/><Relationship Id="rId12" Type="http://schemas.openxmlformats.org/officeDocument/2006/relationships/customXml" Target="../ink/ink22.xml"/><Relationship Id="rId17" Type="http://schemas.openxmlformats.org/officeDocument/2006/relationships/image" Target="../media/image34.png"/><Relationship Id="rId25" Type="http://schemas.openxmlformats.org/officeDocument/2006/relationships/image" Target="../media/image38.png"/><Relationship Id="rId33" Type="http://schemas.openxmlformats.org/officeDocument/2006/relationships/image" Target="../media/image42.png"/><Relationship Id="rId2" Type="http://schemas.openxmlformats.org/officeDocument/2006/relationships/customXml" Target="../ink/ink17.xml"/><Relationship Id="rId16" Type="http://schemas.openxmlformats.org/officeDocument/2006/relationships/customXml" Target="../ink/ink24.xml"/><Relationship Id="rId20" Type="http://schemas.openxmlformats.org/officeDocument/2006/relationships/customXml" Target="../ink/ink26.xml"/><Relationship Id="rId29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9.xml"/><Relationship Id="rId11" Type="http://schemas.openxmlformats.org/officeDocument/2006/relationships/image" Target="../media/image31.png"/><Relationship Id="rId24" Type="http://schemas.openxmlformats.org/officeDocument/2006/relationships/customXml" Target="../ink/ink28.xml"/><Relationship Id="rId32" Type="http://schemas.openxmlformats.org/officeDocument/2006/relationships/customXml" Target="../ink/ink32.xml"/><Relationship Id="rId37" Type="http://schemas.openxmlformats.org/officeDocument/2006/relationships/image" Target="../media/image44.png"/><Relationship Id="rId5" Type="http://schemas.openxmlformats.org/officeDocument/2006/relationships/image" Target="../media/image28.png"/><Relationship Id="rId15" Type="http://schemas.openxmlformats.org/officeDocument/2006/relationships/image" Target="../media/image33.png"/><Relationship Id="rId23" Type="http://schemas.openxmlformats.org/officeDocument/2006/relationships/image" Target="../media/image37.png"/><Relationship Id="rId28" Type="http://schemas.openxmlformats.org/officeDocument/2006/relationships/customXml" Target="../ink/ink30.xml"/><Relationship Id="rId36" Type="http://schemas.openxmlformats.org/officeDocument/2006/relationships/customXml" Target="../ink/ink34.xml"/><Relationship Id="rId10" Type="http://schemas.openxmlformats.org/officeDocument/2006/relationships/customXml" Target="../ink/ink21.xml"/><Relationship Id="rId19" Type="http://schemas.openxmlformats.org/officeDocument/2006/relationships/image" Target="../media/image35.png"/><Relationship Id="rId31" Type="http://schemas.openxmlformats.org/officeDocument/2006/relationships/image" Target="../media/image41.png"/><Relationship Id="rId4" Type="http://schemas.openxmlformats.org/officeDocument/2006/relationships/customXml" Target="../ink/ink18.xml"/><Relationship Id="rId9" Type="http://schemas.openxmlformats.org/officeDocument/2006/relationships/image" Target="../media/image30.png"/><Relationship Id="rId14" Type="http://schemas.openxmlformats.org/officeDocument/2006/relationships/customXml" Target="../ink/ink23.xml"/><Relationship Id="rId22" Type="http://schemas.openxmlformats.org/officeDocument/2006/relationships/customXml" Target="../ink/ink27.xml"/><Relationship Id="rId27" Type="http://schemas.openxmlformats.org/officeDocument/2006/relationships/image" Target="../media/image39.png"/><Relationship Id="rId30" Type="http://schemas.openxmlformats.org/officeDocument/2006/relationships/customXml" Target="../ink/ink31.xml"/><Relationship Id="rId35" Type="http://schemas.openxmlformats.org/officeDocument/2006/relationships/image" Target="../media/image43.png"/><Relationship Id="rId8" Type="http://schemas.openxmlformats.org/officeDocument/2006/relationships/customXml" Target="../ink/ink20.xml"/><Relationship Id="rId3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ustomXml" Target="../ink/ink35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customXml" Target="../ink/ink39.xml"/><Relationship Id="rId3" Type="http://schemas.openxmlformats.org/officeDocument/2006/relationships/image" Target="../media/image46.png"/><Relationship Id="rId7" Type="http://schemas.openxmlformats.org/officeDocument/2006/relationships/image" Target="../media/image48.png"/><Relationship Id="rId2" Type="http://schemas.openxmlformats.org/officeDocument/2006/relationships/customXml" Target="../ink/ink36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38.xml"/><Relationship Id="rId5" Type="http://schemas.openxmlformats.org/officeDocument/2006/relationships/image" Target="../media/image47.png"/><Relationship Id="rId4" Type="http://schemas.openxmlformats.org/officeDocument/2006/relationships/customXml" Target="../ink/ink37.xml"/><Relationship Id="rId9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customXml" Target="../ink/ink40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customXml" Target="../ink/ink4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customXml" Target="../ink/ink4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2.png"/><Relationship Id="rId18" Type="http://schemas.openxmlformats.org/officeDocument/2006/relationships/customXml" Target="../ink/ink51.xml"/><Relationship Id="rId26" Type="http://schemas.openxmlformats.org/officeDocument/2006/relationships/customXml" Target="../ink/ink55.xml"/><Relationship Id="rId39" Type="http://schemas.openxmlformats.org/officeDocument/2006/relationships/image" Target="../media/image68.png"/><Relationship Id="rId21" Type="http://schemas.openxmlformats.org/officeDocument/2006/relationships/image" Target="../media/image59.png"/><Relationship Id="rId34" Type="http://schemas.openxmlformats.org/officeDocument/2006/relationships/customXml" Target="../ink/ink59.xml"/><Relationship Id="rId7" Type="http://schemas.openxmlformats.org/officeDocument/2006/relationships/image" Target="../media/image53.png"/><Relationship Id="rId2" Type="http://schemas.openxmlformats.org/officeDocument/2006/relationships/customXml" Target="../ink/ink43.xml"/><Relationship Id="rId16" Type="http://schemas.openxmlformats.org/officeDocument/2006/relationships/customXml" Target="../ink/ink50.xml"/><Relationship Id="rId20" Type="http://schemas.openxmlformats.org/officeDocument/2006/relationships/customXml" Target="../ink/ink52.xml"/><Relationship Id="rId29" Type="http://schemas.openxmlformats.org/officeDocument/2006/relationships/image" Target="../media/image63.png"/><Relationship Id="rId41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45.xml"/><Relationship Id="rId11" Type="http://schemas.openxmlformats.org/officeDocument/2006/relationships/image" Target="../media/image55.png"/><Relationship Id="rId24" Type="http://schemas.openxmlformats.org/officeDocument/2006/relationships/customXml" Target="../ink/ink54.xml"/><Relationship Id="rId32" Type="http://schemas.openxmlformats.org/officeDocument/2006/relationships/customXml" Target="../ink/ink58.xml"/><Relationship Id="rId37" Type="http://schemas.openxmlformats.org/officeDocument/2006/relationships/image" Target="../media/image67.png"/><Relationship Id="rId40" Type="http://schemas.openxmlformats.org/officeDocument/2006/relationships/customXml" Target="../ink/ink62.xml"/><Relationship Id="rId5" Type="http://schemas.openxmlformats.org/officeDocument/2006/relationships/image" Target="../media/image52.png"/><Relationship Id="rId15" Type="http://schemas.openxmlformats.org/officeDocument/2006/relationships/image" Target="../media/image56.png"/><Relationship Id="rId23" Type="http://schemas.openxmlformats.org/officeDocument/2006/relationships/image" Target="../media/image60.png"/><Relationship Id="rId28" Type="http://schemas.openxmlformats.org/officeDocument/2006/relationships/customXml" Target="../ink/ink56.xml"/><Relationship Id="rId36" Type="http://schemas.openxmlformats.org/officeDocument/2006/relationships/customXml" Target="../ink/ink60.xml"/><Relationship Id="rId10" Type="http://schemas.openxmlformats.org/officeDocument/2006/relationships/customXml" Target="../ink/ink47.xml"/><Relationship Id="rId19" Type="http://schemas.openxmlformats.org/officeDocument/2006/relationships/image" Target="../media/image58.png"/><Relationship Id="rId31" Type="http://schemas.openxmlformats.org/officeDocument/2006/relationships/image" Target="../media/image64.png"/><Relationship Id="rId4" Type="http://schemas.openxmlformats.org/officeDocument/2006/relationships/customXml" Target="../ink/ink44.xml"/><Relationship Id="rId9" Type="http://schemas.openxmlformats.org/officeDocument/2006/relationships/image" Target="../media/image54.png"/><Relationship Id="rId14" Type="http://schemas.openxmlformats.org/officeDocument/2006/relationships/customXml" Target="../ink/ink49.xml"/><Relationship Id="rId22" Type="http://schemas.openxmlformats.org/officeDocument/2006/relationships/customXml" Target="../ink/ink53.xml"/><Relationship Id="rId27" Type="http://schemas.openxmlformats.org/officeDocument/2006/relationships/image" Target="../media/image62.png"/><Relationship Id="rId30" Type="http://schemas.openxmlformats.org/officeDocument/2006/relationships/customXml" Target="../ink/ink57.xml"/><Relationship Id="rId35" Type="http://schemas.openxmlformats.org/officeDocument/2006/relationships/image" Target="../media/image66.png"/><Relationship Id="rId8" Type="http://schemas.openxmlformats.org/officeDocument/2006/relationships/customXml" Target="../ink/ink46.xml"/><Relationship Id="rId3" Type="http://schemas.openxmlformats.org/officeDocument/2006/relationships/image" Target="../media/image12.png"/><Relationship Id="rId12" Type="http://schemas.openxmlformats.org/officeDocument/2006/relationships/customXml" Target="../ink/ink48.xml"/><Relationship Id="rId17" Type="http://schemas.openxmlformats.org/officeDocument/2006/relationships/image" Target="../media/image57.png"/><Relationship Id="rId25" Type="http://schemas.openxmlformats.org/officeDocument/2006/relationships/image" Target="../media/image61.png"/><Relationship Id="rId33" Type="http://schemas.openxmlformats.org/officeDocument/2006/relationships/image" Target="../media/image65.png"/><Relationship Id="rId38" Type="http://schemas.openxmlformats.org/officeDocument/2006/relationships/customXml" Target="../ink/ink6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ustomXml" Target="../ink/ink63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customXml" Target="../ink/ink64.xml"/><Relationship Id="rId7" Type="http://schemas.openxmlformats.org/officeDocument/2006/relationships/customXml" Target="../ink/ink66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customXml" Target="../ink/ink65.xml"/><Relationship Id="rId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customXml" Target="../ink/ink72.xml"/><Relationship Id="rId18" Type="http://schemas.openxmlformats.org/officeDocument/2006/relationships/image" Target="../media/image78.png"/><Relationship Id="rId3" Type="http://schemas.openxmlformats.org/officeDocument/2006/relationships/customXml" Target="../ink/ink67.xml"/><Relationship Id="rId21" Type="http://schemas.openxmlformats.org/officeDocument/2006/relationships/customXml" Target="../ink/ink76.xml"/><Relationship Id="rId7" Type="http://schemas.openxmlformats.org/officeDocument/2006/relationships/customXml" Target="../ink/ink69.xml"/><Relationship Id="rId12" Type="http://schemas.openxmlformats.org/officeDocument/2006/relationships/image" Target="../media/image75.png"/><Relationship Id="rId17" Type="http://schemas.openxmlformats.org/officeDocument/2006/relationships/customXml" Target="../ink/ink74.xml"/><Relationship Id="rId2" Type="http://schemas.openxmlformats.org/officeDocument/2006/relationships/image" Target="../media/image70.png"/><Relationship Id="rId16" Type="http://schemas.openxmlformats.org/officeDocument/2006/relationships/image" Target="../media/image77.png"/><Relationship Id="rId20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11" Type="http://schemas.openxmlformats.org/officeDocument/2006/relationships/customXml" Target="../ink/ink71.xml"/><Relationship Id="rId24" Type="http://schemas.openxmlformats.org/officeDocument/2006/relationships/image" Target="../media/image81.png"/><Relationship Id="rId5" Type="http://schemas.openxmlformats.org/officeDocument/2006/relationships/customXml" Target="../ink/ink68.xml"/><Relationship Id="rId15" Type="http://schemas.openxmlformats.org/officeDocument/2006/relationships/customXml" Target="../ink/ink73.xml"/><Relationship Id="rId23" Type="http://schemas.openxmlformats.org/officeDocument/2006/relationships/customXml" Target="../ink/ink77.xml"/><Relationship Id="rId10" Type="http://schemas.openxmlformats.org/officeDocument/2006/relationships/image" Target="../media/image74.png"/><Relationship Id="rId19" Type="http://schemas.openxmlformats.org/officeDocument/2006/relationships/customXml" Target="../ink/ink75.xml"/><Relationship Id="rId4" Type="http://schemas.openxmlformats.org/officeDocument/2006/relationships/image" Target="../media/image71.png"/><Relationship Id="rId9" Type="http://schemas.openxmlformats.org/officeDocument/2006/relationships/customXml" Target="../ink/ink70.xml"/><Relationship Id="rId14" Type="http://schemas.openxmlformats.org/officeDocument/2006/relationships/image" Target="../media/image76.png"/><Relationship Id="rId22" Type="http://schemas.openxmlformats.org/officeDocument/2006/relationships/image" Target="../media/image8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customXml" Target="../ink/ink7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customXml" Target="../ink/ink79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customXml" Target="../ink/ink80.xml"/><Relationship Id="rId7" Type="http://schemas.openxmlformats.org/officeDocument/2006/relationships/customXml" Target="../ink/ink82.xml"/><Relationship Id="rId12" Type="http://schemas.openxmlformats.org/officeDocument/2006/relationships/image" Target="../media/image8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11" Type="http://schemas.openxmlformats.org/officeDocument/2006/relationships/customXml" Target="../ink/ink84.xml"/><Relationship Id="rId5" Type="http://schemas.openxmlformats.org/officeDocument/2006/relationships/customXml" Target="../ink/ink81.xml"/><Relationship Id="rId10" Type="http://schemas.openxmlformats.org/officeDocument/2006/relationships/image" Target="../media/image85.png"/><Relationship Id="rId4" Type="http://schemas.openxmlformats.org/officeDocument/2006/relationships/image" Target="../media/image82.png"/><Relationship Id="rId9" Type="http://schemas.openxmlformats.org/officeDocument/2006/relationships/customXml" Target="../ink/ink8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customXml" Target="../ink/ink4.xml"/><Relationship Id="rId13" Type="http://schemas.openxmlformats.org/officeDocument/2006/relationships/image" Target="../media/image15.png"/><Relationship Id="rId18" Type="http://schemas.openxmlformats.org/officeDocument/2006/relationships/customXml" Target="../ink/ink9.xml"/><Relationship Id="rId26" Type="http://schemas.openxmlformats.org/officeDocument/2006/relationships/customXml" Target="../ink/ink13.xml"/><Relationship Id="rId3" Type="http://schemas.openxmlformats.org/officeDocument/2006/relationships/image" Target="../media/image10.png"/><Relationship Id="rId21" Type="http://schemas.openxmlformats.org/officeDocument/2006/relationships/image" Target="../media/image19.png"/><Relationship Id="rId7" Type="http://schemas.openxmlformats.org/officeDocument/2006/relationships/image" Target="../media/image12.png"/><Relationship Id="rId12" Type="http://schemas.openxmlformats.org/officeDocument/2006/relationships/customXml" Target="../ink/ink6.xml"/><Relationship Id="rId17" Type="http://schemas.openxmlformats.org/officeDocument/2006/relationships/image" Target="../media/image17.png"/><Relationship Id="rId25" Type="http://schemas.openxmlformats.org/officeDocument/2006/relationships/image" Target="../media/image21.png"/><Relationship Id="rId2" Type="http://schemas.openxmlformats.org/officeDocument/2006/relationships/customXml" Target="../ink/ink1.xml"/><Relationship Id="rId16" Type="http://schemas.openxmlformats.org/officeDocument/2006/relationships/customXml" Target="../ink/ink8.xml"/><Relationship Id="rId20" Type="http://schemas.openxmlformats.org/officeDocument/2006/relationships/customXml" Target="../ink/ink10.xml"/><Relationship Id="rId29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3.xml"/><Relationship Id="rId11" Type="http://schemas.openxmlformats.org/officeDocument/2006/relationships/image" Target="../media/image14.png"/><Relationship Id="rId24" Type="http://schemas.openxmlformats.org/officeDocument/2006/relationships/customXml" Target="../ink/ink12.xml"/><Relationship Id="rId5" Type="http://schemas.openxmlformats.org/officeDocument/2006/relationships/image" Target="../media/image11.png"/><Relationship Id="rId15" Type="http://schemas.openxmlformats.org/officeDocument/2006/relationships/image" Target="../media/image16.png"/><Relationship Id="rId23" Type="http://schemas.openxmlformats.org/officeDocument/2006/relationships/image" Target="../media/image20.png"/><Relationship Id="rId28" Type="http://schemas.openxmlformats.org/officeDocument/2006/relationships/customXml" Target="../ink/ink14.xml"/><Relationship Id="rId10" Type="http://schemas.openxmlformats.org/officeDocument/2006/relationships/customXml" Target="../ink/ink5.xml"/><Relationship Id="rId19" Type="http://schemas.openxmlformats.org/officeDocument/2006/relationships/image" Target="../media/image18.png"/><Relationship Id="rId4" Type="http://schemas.openxmlformats.org/officeDocument/2006/relationships/customXml" Target="../ink/ink2.xml"/><Relationship Id="rId9" Type="http://schemas.openxmlformats.org/officeDocument/2006/relationships/image" Target="../media/image13.png"/><Relationship Id="rId14" Type="http://schemas.openxmlformats.org/officeDocument/2006/relationships/customXml" Target="../ink/ink7.xml"/><Relationship Id="rId22" Type="http://schemas.openxmlformats.org/officeDocument/2006/relationships/customXml" Target="../ink/ink11.xml"/><Relationship Id="rId27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9B37791B-B040-4694-BFDC-8DD132D86E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cture of a rope with a reef knot on a white background">
            <a:extLst>
              <a:ext uri="{FF2B5EF4-FFF2-40B4-BE49-F238E27FC236}">
                <a16:creationId xmlns:a16="http://schemas.microsoft.com/office/drawing/2014/main" id="{C1C848EB-84A9-B6F7-271C-04658943FF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642" r="1" b="7086"/>
          <a:stretch/>
        </p:blipFill>
        <p:spPr>
          <a:xfrm>
            <a:off x="20" y="10"/>
            <a:ext cx="12191435" cy="6857989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A5761B15-C433-40FE-BB67-ECF17E50A6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847974"/>
            <a:ext cx="12192001" cy="3608431"/>
          </a:xfrm>
          <a:prstGeom prst="rect">
            <a:avLst/>
          </a:prstGeom>
          <a:gradFill flip="none" rotWithShape="1">
            <a:gsLst>
              <a:gs pos="41000">
                <a:srgbClr val="000000">
                  <a:alpha val="40000"/>
                </a:srgbClr>
              </a:gs>
              <a:gs pos="60000">
                <a:srgbClr val="000000">
                  <a:alpha val="40000"/>
                </a:srgb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BE9105-F24E-273E-6A42-E885571AA1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2000" y="3320798"/>
            <a:ext cx="10668000" cy="1985963"/>
          </a:xfrm>
        </p:spPr>
        <p:txBody>
          <a:bodyPr>
            <a:normAutofit/>
          </a:bodyPr>
          <a:lstStyle/>
          <a:p>
            <a:r>
              <a:rPr lang="en-US" sz="8000">
                <a:solidFill>
                  <a:srgbClr val="FFFFFF"/>
                </a:solidFill>
              </a:rPr>
              <a:t>Knot  Theory</a:t>
            </a:r>
            <a:endParaRPr lang="en-KR" sz="8000">
              <a:solidFill>
                <a:srgbClr val="FFFFFF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353A6ED-52F4-7738-7164-692AC3562A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2000" y="5516561"/>
            <a:ext cx="10668000" cy="476735"/>
          </a:xfrm>
        </p:spPr>
        <p:txBody>
          <a:bodyPr>
            <a:normAutofit/>
          </a:bodyPr>
          <a:lstStyle/>
          <a:p>
            <a:r>
              <a:rPr lang="ko-KR" altLang="en-US" sz="2000">
                <a:solidFill>
                  <a:srgbClr val="FFFFFF"/>
                </a:solidFill>
              </a:rPr>
              <a:t>수학과 김종근</a:t>
            </a:r>
            <a:endParaRPr lang="en-KR" sz="20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63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73564D2-8447-934A-96FF-8C7F662DE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216" y="96254"/>
            <a:ext cx="11553567" cy="92935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5000">
                <a:solidFill>
                  <a:schemeClr val="bg1"/>
                </a:solidFill>
              </a:rPr>
              <a:t>Reidemeister move</a:t>
            </a:r>
            <a:r>
              <a:rPr lang="ko-KR" altLang="en-US" sz="5000">
                <a:solidFill>
                  <a:schemeClr val="bg1"/>
                </a:solidFill>
              </a:rPr>
              <a:t>의 예시</a:t>
            </a:r>
            <a:endParaRPr lang="en-KR" sz="5000">
              <a:solidFill>
                <a:schemeClr val="bg1"/>
              </a:solidFill>
            </a:endParaRPr>
          </a:p>
        </p:txBody>
      </p:sp>
      <p:pic>
        <p:nvPicPr>
          <p:cNvPr id="6" name="Picture 5" descr="A black line drawing of a flower&#10;&#10;Description automatically generated">
            <a:extLst>
              <a:ext uri="{FF2B5EF4-FFF2-40B4-BE49-F238E27FC236}">
                <a16:creationId xmlns:a16="http://schemas.microsoft.com/office/drawing/2014/main" id="{E7DBBD42-66E5-A561-4A7C-70ADA94174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07" t="8427" r="7522" b="9974"/>
          <a:stretch/>
        </p:blipFill>
        <p:spPr>
          <a:xfrm>
            <a:off x="3361039" y="1532239"/>
            <a:ext cx="5288692" cy="4905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7974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73564D2-8447-934A-96FF-8C7F662DE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216" y="96254"/>
            <a:ext cx="11553567" cy="92935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ko-KR" altLang="en-US" sz="5000">
                <a:solidFill>
                  <a:schemeClr val="bg1"/>
                </a:solidFill>
              </a:rPr>
              <a:t>직접 해보자</a:t>
            </a:r>
            <a:r>
              <a:rPr lang="en-US" altLang="ko-KR" sz="5000">
                <a:solidFill>
                  <a:schemeClr val="bg1"/>
                </a:solidFill>
              </a:rPr>
              <a:t>!</a:t>
            </a:r>
            <a:endParaRPr lang="en-KR" sz="5000">
              <a:solidFill>
                <a:schemeClr val="bg1"/>
              </a:solidFill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AEFBA360-03BD-95F9-4F0F-F18D7445FF4D}"/>
                  </a:ext>
                </a:extLst>
              </p14:cNvPr>
              <p14:cNvContentPartPr/>
              <p14:nvPr/>
            </p14:nvContentPartPr>
            <p14:xfrm rot="1017344">
              <a:off x="944549" y="2223294"/>
              <a:ext cx="3223800" cy="3393360"/>
            </p14:xfrm>
          </p:contentPart>
        </mc:Choice>
        <mc:Fallback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AEFBA360-03BD-95F9-4F0F-F18D7445FF4D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 rot="1017344">
                <a:off x="882982" y="2161734"/>
                <a:ext cx="3346934" cy="3516480"/>
              </a:xfrm>
              <a:prstGeom prst="rect">
                <a:avLst/>
              </a:prstGeom>
            </p:spPr>
          </p:pic>
        </mc:Fallback>
      </mc:AlternateContent>
      <p:sp>
        <p:nvSpPr>
          <p:cNvPr id="3" name="Left-Right Arrow 2">
            <a:extLst>
              <a:ext uri="{FF2B5EF4-FFF2-40B4-BE49-F238E27FC236}">
                <a16:creationId xmlns:a16="http://schemas.microsoft.com/office/drawing/2014/main" id="{94D4BD42-96AC-F64F-59BA-E07EB54559AE}"/>
              </a:ext>
            </a:extLst>
          </p:cNvPr>
          <p:cNvSpPr/>
          <p:nvPr/>
        </p:nvSpPr>
        <p:spPr>
          <a:xfrm>
            <a:off x="5339137" y="3300365"/>
            <a:ext cx="1209944" cy="695016"/>
          </a:xfrm>
          <a:prstGeom prst="leftRightArrow">
            <a:avLst>
              <a:gd name="adj1" fmla="val 50000"/>
              <a:gd name="adj2" fmla="val 39797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D098EBB4-76D8-6072-2BA3-0B32A516D99B}"/>
                  </a:ext>
                </a:extLst>
              </p14:cNvPr>
              <p14:cNvContentPartPr/>
              <p14:nvPr/>
            </p14:nvContentPartPr>
            <p14:xfrm>
              <a:off x="7810581" y="2256045"/>
              <a:ext cx="3588120" cy="2857680"/>
            </p14:xfrm>
          </p:contentPart>
        </mc:Choice>
        <mc:Fallback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D098EBB4-76D8-6072-2BA3-0B32A516D99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749021" y="2194493"/>
                <a:ext cx="3711240" cy="2980784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528621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17581D31-94E5-87CA-2817-6D8B6610B99A}"/>
                  </a:ext>
                </a:extLst>
              </p14:cNvPr>
              <p14:cNvContentPartPr/>
              <p14:nvPr/>
            </p14:nvContentPartPr>
            <p14:xfrm>
              <a:off x="722074" y="1234785"/>
              <a:ext cx="2039040" cy="155196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17581D31-94E5-87CA-2817-6D8B6610B99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91114" y="1203825"/>
                <a:ext cx="2100240" cy="1613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54771F4C-A24F-7C75-3C30-638776E92303}"/>
                  </a:ext>
                </a:extLst>
              </p14:cNvPr>
              <p14:cNvContentPartPr/>
              <p14:nvPr/>
            </p14:nvContentPartPr>
            <p14:xfrm>
              <a:off x="3401764" y="1684409"/>
              <a:ext cx="106200" cy="22824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54771F4C-A24F-7C75-3C30-638776E9230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370804" y="1653400"/>
                <a:ext cx="167400" cy="28953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73515218-CE56-B88D-008D-486DBA1B85A7}"/>
                  </a:ext>
                </a:extLst>
              </p14:cNvPr>
              <p14:cNvContentPartPr/>
              <p14:nvPr/>
            </p14:nvContentPartPr>
            <p14:xfrm>
              <a:off x="3428044" y="1769369"/>
              <a:ext cx="588240" cy="3204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73515218-CE56-B88D-008D-486DBA1B85A7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397084" y="1738753"/>
                <a:ext cx="649440" cy="9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095ACF5D-7CFA-F2E2-8533-DDB94E93451A}"/>
                  </a:ext>
                </a:extLst>
              </p14:cNvPr>
              <p14:cNvContentPartPr/>
              <p14:nvPr/>
            </p14:nvContentPartPr>
            <p14:xfrm>
              <a:off x="3941764" y="1679369"/>
              <a:ext cx="90360" cy="19620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095ACF5D-7CFA-F2E2-8533-DDB94E93451A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910804" y="1648409"/>
                <a:ext cx="151560" cy="257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FEED7BD8-98C1-6BD1-9A52-FB3A34DFBE67}"/>
                  </a:ext>
                </a:extLst>
              </p14:cNvPr>
              <p14:cNvContentPartPr/>
              <p14:nvPr/>
            </p14:nvContentPartPr>
            <p14:xfrm>
              <a:off x="1230410" y="535665"/>
              <a:ext cx="959024" cy="183276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FEED7BD8-98C1-6BD1-9A52-FB3A34DFBE67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199439" y="504705"/>
                <a:ext cx="1020246" cy="1893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80" name="Ink 79">
                <a:extLst>
                  <a:ext uri="{FF2B5EF4-FFF2-40B4-BE49-F238E27FC236}">
                    <a16:creationId xmlns:a16="http://schemas.microsoft.com/office/drawing/2014/main" id="{41422EC6-8BA6-1F21-052E-C5B39809AD45}"/>
                  </a:ext>
                </a:extLst>
              </p14:cNvPr>
              <p14:cNvContentPartPr/>
              <p14:nvPr/>
            </p14:nvContentPartPr>
            <p14:xfrm>
              <a:off x="7749471" y="1542468"/>
              <a:ext cx="736560" cy="277200"/>
            </p14:xfrm>
          </p:contentPart>
        </mc:Choice>
        <mc:Fallback>
          <p:pic>
            <p:nvPicPr>
              <p:cNvPr id="80" name="Ink 79">
                <a:extLst>
                  <a:ext uri="{FF2B5EF4-FFF2-40B4-BE49-F238E27FC236}">
                    <a16:creationId xmlns:a16="http://schemas.microsoft.com/office/drawing/2014/main" id="{41422EC6-8BA6-1F21-052E-C5B39809AD45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7718511" y="1511508"/>
                <a:ext cx="797760" cy="33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84" name="Ink 83">
                <a:extLst>
                  <a:ext uri="{FF2B5EF4-FFF2-40B4-BE49-F238E27FC236}">
                    <a16:creationId xmlns:a16="http://schemas.microsoft.com/office/drawing/2014/main" id="{AE101FDD-01BA-CC79-BCB3-5A185B8499FF}"/>
                  </a:ext>
                </a:extLst>
              </p14:cNvPr>
              <p14:cNvContentPartPr/>
              <p14:nvPr/>
            </p14:nvContentPartPr>
            <p14:xfrm>
              <a:off x="308194" y="4774938"/>
              <a:ext cx="585360" cy="283320"/>
            </p14:xfrm>
          </p:contentPart>
        </mc:Choice>
        <mc:Fallback>
          <p:pic>
            <p:nvPicPr>
              <p:cNvPr id="84" name="Ink 83">
                <a:extLst>
                  <a:ext uri="{FF2B5EF4-FFF2-40B4-BE49-F238E27FC236}">
                    <a16:creationId xmlns:a16="http://schemas.microsoft.com/office/drawing/2014/main" id="{AE101FDD-01BA-CC79-BCB3-5A185B8499FF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77234" y="4743978"/>
                <a:ext cx="646560" cy="344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103" name="Ink 102">
                <a:extLst>
                  <a:ext uri="{FF2B5EF4-FFF2-40B4-BE49-F238E27FC236}">
                    <a16:creationId xmlns:a16="http://schemas.microsoft.com/office/drawing/2014/main" id="{EFBC530C-37D3-6E24-F2A9-AE078BF1373A}"/>
                  </a:ext>
                </a:extLst>
              </p14:cNvPr>
              <p14:cNvContentPartPr/>
              <p14:nvPr/>
            </p14:nvContentPartPr>
            <p14:xfrm>
              <a:off x="4891727" y="535069"/>
              <a:ext cx="2030108" cy="2374905"/>
            </p14:xfrm>
          </p:contentPart>
        </mc:Choice>
        <mc:Fallback>
          <p:pic>
            <p:nvPicPr>
              <p:cNvPr id="103" name="Ink 102">
                <a:extLst>
                  <a:ext uri="{FF2B5EF4-FFF2-40B4-BE49-F238E27FC236}">
                    <a16:creationId xmlns:a16="http://schemas.microsoft.com/office/drawing/2014/main" id="{EFBC530C-37D3-6E24-F2A9-AE078BF1373A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4860760" y="504109"/>
                <a:ext cx="2091321" cy="243610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128" name="Ink 127">
                <a:extLst>
                  <a:ext uri="{FF2B5EF4-FFF2-40B4-BE49-F238E27FC236}">
                    <a16:creationId xmlns:a16="http://schemas.microsoft.com/office/drawing/2014/main" id="{13FBE974-E9C5-F8E3-467B-6F5EFE4C7C82}"/>
                  </a:ext>
                </a:extLst>
              </p14:cNvPr>
              <p14:cNvContentPartPr/>
              <p14:nvPr/>
            </p14:nvContentPartPr>
            <p14:xfrm>
              <a:off x="9165055" y="535069"/>
              <a:ext cx="1956317" cy="2374905"/>
            </p14:xfrm>
          </p:contentPart>
        </mc:Choice>
        <mc:Fallback>
          <p:pic>
            <p:nvPicPr>
              <p:cNvPr id="128" name="Ink 127">
                <a:extLst>
                  <a:ext uri="{FF2B5EF4-FFF2-40B4-BE49-F238E27FC236}">
                    <a16:creationId xmlns:a16="http://schemas.microsoft.com/office/drawing/2014/main" id="{13FBE974-E9C5-F8E3-467B-6F5EFE4C7C82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9134088" y="504109"/>
                <a:ext cx="2017531" cy="243610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132" name="Ink 131">
                <a:extLst>
                  <a:ext uri="{FF2B5EF4-FFF2-40B4-BE49-F238E27FC236}">
                    <a16:creationId xmlns:a16="http://schemas.microsoft.com/office/drawing/2014/main" id="{8CD123F6-EEDF-9B42-9B47-63D7D35A175D}"/>
                  </a:ext>
                </a:extLst>
              </p14:cNvPr>
              <p14:cNvContentPartPr/>
              <p14:nvPr/>
            </p14:nvContentPartPr>
            <p14:xfrm>
              <a:off x="3794310" y="4938083"/>
              <a:ext cx="85680" cy="231840"/>
            </p14:xfrm>
          </p:contentPart>
        </mc:Choice>
        <mc:Fallback>
          <p:pic>
            <p:nvPicPr>
              <p:cNvPr id="132" name="Ink 131">
                <a:extLst>
                  <a:ext uri="{FF2B5EF4-FFF2-40B4-BE49-F238E27FC236}">
                    <a16:creationId xmlns:a16="http://schemas.microsoft.com/office/drawing/2014/main" id="{8CD123F6-EEDF-9B42-9B47-63D7D35A175D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3763350" y="4907075"/>
                <a:ext cx="146880" cy="29313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139" name="Ink 138">
                <a:extLst>
                  <a:ext uri="{FF2B5EF4-FFF2-40B4-BE49-F238E27FC236}">
                    <a16:creationId xmlns:a16="http://schemas.microsoft.com/office/drawing/2014/main" id="{367EF504-7BEE-6440-8885-130A84EFC825}"/>
                  </a:ext>
                </a:extLst>
              </p14:cNvPr>
              <p14:cNvContentPartPr/>
              <p14:nvPr/>
            </p14:nvContentPartPr>
            <p14:xfrm>
              <a:off x="3819150" y="4951763"/>
              <a:ext cx="325440" cy="195840"/>
            </p14:xfrm>
          </p:contentPart>
        </mc:Choice>
        <mc:Fallback>
          <p:pic>
            <p:nvPicPr>
              <p:cNvPr id="139" name="Ink 138">
                <a:extLst>
                  <a:ext uri="{FF2B5EF4-FFF2-40B4-BE49-F238E27FC236}">
                    <a16:creationId xmlns:a16="http://schemas.microsoft.com/office/drawing/2014/main" id="{367EF504-7BEE-6440-8885-130A84EFC825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3788156" y="4920803"/>
                <a:ext cx="386708" cy="257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163" name="Ink 162">
                <a:extLst>
                  <a:ext uri="{FF2B5EF4-FFF2-40B4-BE49-F238E27FC236}">
                    <a16:creationId xmlns:a16="http://schemas.microsoft.com/office/drawing/2014/main" id="{46DCD0CA-F27B-4A5E-60CD-5CD6CE309306}"/>
                  </a:ext>
                </a:extLst>
              </p14:cNvPr>
              <p14:cNvContentPartPr/>
              <p14:nvPr/>
            </p14:nvContentPartPr>
            <p14:xfrm>
              <a:off x="7497835" y="4884681"/>
              <a:ext cx="577800" cy="252360"/>
            </p14:xfrm>
          </p:contentPart>
        </mc:Choice>
        <mc:Fallback>
          <p:pic>
            <p:nvPicPr>
              <p:cNvPr id="163" name="Ink 162">
                <a:extLst>
                  <a:ext uri="{FF2B5EF4-FFF2-40B4-BE49-F238E27FC236}">
                    <a16:creationId xmlns:a16="http://schemas.microsoft.com/office/drawing/2014/main" id="{46DCD0CA-F27B-4A5E-60CD-5CD6CE309306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7466856" y="4853765"/>
                <a:ext cx="639038" cy="31347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164" name="Ink 163">
                <a:extLst>
                  <a:ext uri="{FF2B5EF4-FFF2-40B4-BE49-F238E27FC236}">
                    <a16:creationId xmlns:a16="http://schemas.microsoft.com/office/drawing/2014/main" id="{28201CE1-DB6F-D791-2193-E1EBA3209596}"/>
                  </a:ext>
                </a:extLst>
              </p14:cNvPr>
              <p14:cNvContentPartPr/>
              <p14:nvPr/>
            </p14:nvContentPartPr>
            <p14:xfrm>
              <a:off x="893554" y="3613934"/>
              <a:ext cx="2427480" cy="2793853"/>
            </p14:xfrm>
          </p:contentPart>
        </mc:Choice>
        <mc:Fallback>
          <p:pic>
            <p:nvPicPr>
              <p:cNvPr id="164" name="Ink 163">
                <a:extLst>
                  <a:ext uri="{FF2B5EF4-FFF2-40B4-BE49-F238E27FC236}">
                    <a16:creationId xmlns:a16="http://schemas.microsoft.com/office/drawing/2014/main" id="{28201CE1-DB6F-D791-2193-E1EBA3209596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862599" y="3582971"/>
                <a:ext cx="2488671" cy="285505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">
            <p14:nvContentPartPr>
              <p14:cNvPr id="172" name="Ink 171">
                <a:extLst>
                  <a:ext uri="{FF2B5EF4-FFF2-40B4-BE49-F238E27FC236}">
                    <a16:creationId xmlns:a16="http://schemas.microsoft.com/office/drawing/2014/main" id="{850CE01D-1FDB-0E17-E30C-A64C330F4EF1}"/>
                  </a:ext>
                </a:extLst>
              </p14:cNvPr>
              <p14:cNvContentPartPr/>
              <p14:nvPr/>
            </p14:nvContentPartPr>
            <p14:xfrm>
              <a:off x="4838796" y="3708870"/>
              <a:ext cx="321480" cy="328320"/>
            </p14:xfrm>
          </p:contentPart>
        </mc:Choice>
        <mc:Fallback>
          <p:pic>
            <p:nvPicPr>
              <p:cNvPr id="172" name="Ink 171">
                <a:extLst>
                  <a:ext uri="{FF2B5EF4-FFF2-40B4-BE49-F238E27FC236}">
                    <a16:creationId xmlns:a16="http://schemas.microsoft.com/office/drawing/2014/main" id="{850CE01D-1FDB-0E17-E30C-A64C330F4EF1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4807836" y="3677910"/>
                <a:ext cx="382680" cy="38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">
            <p14:nvContentPartPr>
              <p14:cNvPr id="174" name="Ink 173">
                <a:extLst>
                  <a:ext uri="{FF2B5EF4-FFF2-40B4-BE49-F238E27FC236}">
                    <a16:creationId xmlns:a16="http://schemas.microsoft.com/office/drawing/2014/main" id="{AD51330D-27BD-9FD5-3892-51B77F965D63}"/>
                  </a:ext>
                </a:extLst>
              </p14:cNvPr>
              <p14:cNvContentPartPr/>
              <p14:nvPr/>
            </p14:nvContentPartPr>
            <p14:xfrm>
              <a:off x="4784952" y="3613934"/>
              <a:ext cx="2072520" cy="2549849"/>
            </p14:xfrm>
          </p:contentPart>
        </mc:Choice>
        <mc:Fallback>
          <p:pic>
            <p:nvPicPr>
              <p:cNvPr id="174" name="Ink 173">
                <a:extLst>
                  <a:ext uri="{FF2B5EF4-FFF2-40B4-BE49-F238E27FC236}">
                    <a16:creationId xmlns:a16="http://schemas.microsoft.com/office/drawing/2014/main" id="{AD51330D-27BD-9FD5-3892-51B77F965D63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4753997" y="3582979"/>
                <a:ext cx="2133709" cy="2611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2">
            <p14:nvContentPartPr>
              <p14:cNvPr id="183" name="Ink 182">
                <a:extLst>
                  <a:ext uri="{FF2B5EF4-FFF2-40B4-BE49-F238E27FC236}">
                    <a16:creationId xmlns:a16="http://schemas.microsoft.com/office/drawing/2014/main" id="{B236648F-EF7A-C553-4A3D-55C043AC57FF}"/>
                  </a:ext>
                </a:extLst>
              </p14:cNvPr>
              <p14:cNvContentPartPr/>
              <p14:nvPr/>
            </p14:nvContentPartPr>
            <p14:xfrm>
              <a:off x="9851525" y="4167449"/>
              <a:ext cx="488411" cy="1490648"/>
            </p14:xfrm>
          </p:contentPart>
        </mc:Choice>
        <mc:Fallback>
          <p:pic>
            <p:nvPicPr>
              <p:cNvPr id="183" name="Ink 182">
                <a:extLst>
                  <a:ext uri="{FF2B5EF4-FFF2-40B4-BE49-F238E27FC236}">
                    <a16:creationId xmlns:a16="http://schemas.microsoft.com/office/drawing/2014/main" id="{B236648F-EF7A-C553-4A3D-55C043AC57FF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9820549" y="4136491"/>
                <a:ext cx="549642" cy="155184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4">
            <p14:nvContentPartPr>
              <p14:cNvPr id="187" name="Ink 186">
                <a:extLst>
                  <a:ext uri="{FF2B5EF4-FFF2-40B4-BE49-F238E27FC236}">
                    <a16:creationId xmlns:a16="http://schemas.microsoft.com/office/drawing/2014/main" id="{AB742C65-BFFB-62AC-EFB8-EEEE746D388B}"/>
                  </a:ext>
                </a:extLst>
              </p14:cNvPr>
              <p14:cNvContentPartPr/>
              <p14:nvPr/>
            </p14:nvContentPartPr>
            <p14:xfrm>
              <a:off x="9864705" y="3894364"/>
              <a:ext cx="1482088" cy="1983218"/>
            </p14:xfrm>
          </p:contentPart>
        </mc:Choice>
        <mc:Fallback>
          <p:pic>
            <p:nvPicPr>
              <p:cNvPr id="187" name="Ink 186">
                <a:extLst>
                  <a:ext uri="{FF2B5EF4-FFF2-40B4-BE49-F238E27FC236}">
                    <a16:creationId xmlns:a16="http://schemas.microsoft.com/office/drawing/2014/main" id="{AB742C65-BFFB-62AC-EFB8-EEEE746D388B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9833731" y="3863399"/>
                <a:ext cx="1543316" cy="204442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6">
            <p14:nvContentPartPr>
              <p14:cNvPr id="189" name="Ink 188">
                <a:extLst>
                  <a:ext uri="{FF2B5EF4-FFF2-40B4-BE49-F238E27FC236}">
                    <a16:creationId xmlns:a16="http://schemas.microsoft.com/office/drawing/2014/main" id="{60A7E401-3261-481B-E82B-F77B6560A7F1}"/>
                  </a:ext>
                </a:extLst>
              </p14:cNvPr>
              <p14:cNvContentPartPr/>
              <p14:nvPr/>
            </p14:nvContentPartPr>
            <p14:xfrm>
              <a:off x="8795006" y="3948027"/>
              <a:ext cx="1383447" cy="1951797"/>
            </p14:xfrm>
          </p:contentPart>
        </mc:Choice>
        <mc:Fallback>
          <p:pic>
            <p:nvPicPr>
              <p:cNvPr id="189" name="Ink 188">
                <a:extLst>
                  <a:ext uri="{FF2B5EF4-FFF2-40B4-BE49-F238E27FC236}">
                    <a16:creationId xmlns:a16="http://schemas.microsoft.com/office/drawing/2014/main" id="{60A7E401-3261-481B-E82B-F77B6560A7F1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8764039" y="3917063"/>
                <a:ext cx="1444661" cy="2013004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109942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3FADC39D-BD90-CA56-E5D3-9570754BB24B}"/>
              </a:ext>
            </a:extLst>
          </p:cNvPr>
          <p:cNvSpPr txBox="1"/>
          <p:nvPr/>
        </p:nvSpPr>
        <p:spPr>
          <a:xfrm>
            <a:off x="5395216" y="2151727"/>
            <a:ext cx="111807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KR" sz="8000">
                <a:solidFill>
                  <a:schemeClr val="bg1"/>
                </a:solidFill>
              </a:rPr>
              <a:t>?</a:t>
            </a:r>
          </a:p>
          <a:p>
            <a:pPr algn="ctr"/>
            <a:r>
              <a:rPr lang="en-KR" sz="8000">
                <a:solidFill>
                  <a:schemeClr val="bg1"/>
                </a:solidFill>
              </a:rPr>
              <a:t>=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3EC282E5-7803-05BD-84C1-F178F6B4FC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776"/>
          <a:stretch/>
        </p:blipFill>
        <p:spPr bwMode="auto">
          <a:xfrm>
            <a:off x="1326079" y="2151727"/>
            <a:ext cx="3607780" cy="3545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FF04EA37-64BE-F119-F32A-F5686C75D8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216" y="96253"/>
            <a:ext cx="11872784" cy="1040569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ko-KR" altLang="en-US" sz="5000">
                <a:solidFill>
                  <a:schemeClr val="bg1"/>
                </a:solidFill>
              </a:rPr>
              <a:t>두 매듭이 같지 않음을 어떻게 증명할까</a:t>
            </a:r>
            <a:r>
              <a:rPr lang="en-US" altLang="ko-KR" sz="5000">
                <a:solidFill>
                  <a:schemeClr val="bg1"/>
                </a:solidFill>
              </a:rPr>
              <a:t>?</a:t>
            </a:r>
            <a:endParaRPr lang="en-KR" sz="5000">
              <a:solidFill>
                <a:schemeClr val="bg1"/>
              </a:solidFill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ADF90DCE-A795-6718-9355-68DF70F92827}"/>
                  </a:ext>
                </a:extLst>
              </p14:cNvPr>
              <p14:cNvContentPartPr/>
              <p14:nvPr/>
            </p14:nvContentPartPr>
            <p14:xfrm rot="1017344">
              <a:off x="7917915" y="2358355"/>
              <a:ext cx="3657709" cy="3850091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ADF90DCE-A795-6718-9355-68DF70F9282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 rot="1017344">
                <a:off x="7856347" y="2296797"/>
                <a:ext cx="3780845" cy="3973208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071002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F04EA37-64BE-F119-F32A-F5686C75D8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215" y="96253"/>
            <a:ext cx="5278395" cy="1040569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ko-KR" altLang="en-US" sz="5000" err="1">
                <a:solidFill>
                  <a:schemeClr val="bg1"/>
                </a:solidFill>
              </a:rPr>
              <a:t>불변량</a:t>
            </a:r>
            <a:endParaRPr lang="en-KR" sz="500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4D53DF2-936A-B2B0-80C7-176529116A07}"/>
              </a:ext>
            </a:extLst>
          </p:cNvPr>
          <p:cNvSpPr txBox="1"/>
          <p:nvPr/>
        </p:nvSpPr>
        <p:spPr>
          <a:xfrm>
            <a:off x="319215" y="1430467"/>
            <a:ext cx="845295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000">
                <a:solidFill>
                  <a:schemeClr val="bg1"/>
                </a:solidFill>
              </a:rPr>
              <a:t>같은 대상에 대해 같은 값을 주는 것</a:t>
            </a:r>
            <a:endParaRPr lang="en-KR" sz="400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55C693B-FA86-FD03-B72B-0A318389EA07}"/>
              </a:ext>
            </a:extLst>
          </p:cNvPr>
          <p:cNvSpPr txBox="1"/>
          <p:nvPr/>
        </p:nvSpPr>
        <p:spPr>
          <a:xfrm>
            <a:off x="319215" y="2431998"/>
            <a:ext cx="120738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>
                <a:solidFill>
                  <a:schemeClr val="bg1"/>
                </a:solidFill>
              </a:rPr>
              <a:t>ex) </a:t>
            </a:r>
            <a:endParaRPr lang="en-KR" sz="4000">
              <a:solidFill>
                <a:schemeClr val="bg1"/>
              </a:solidFill>
            </a:endParaRPr>
          </a:p>
        </p:txBody>
      </p:sp>
      <p:sp>
        <p:nvSpPr>
          <p:cNvPr id="2" name="Triangle 1">
            <a:extLst>
              <a:ext uri="{FF2B5EF4-FFF2-40B4-BE49-F238E27FC236}">
                <a16:creationId xmlns:a16="http://schemas.microsoft.com/office/drawing/2014/main" id="{6E90183C-C643-29FE-5D2E-7B649965D767}"/>
              </a:ext>
            </a:extLst>
          </p:cNvPr>
          <p:cNvSpPr/>
          <p:nvPr/>
        </p:nvSpPr>
        <p:spPr>
          <a:xfrm>
            <a:off x="2545976" y="3361764"/>
            <a:ext cx="2422839" cy="2288237"/>
          </a:xfrm>
          <a:prstGeom prst="triangle">
            <a:avLst/>
          </a:prstGeom>
          <a:solidFill>
            <a:schemeClr val="tx1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>
              <a:solidFill>
                <a:sysClr val="windowText" lastClr="000000"/>
              </a:solidFill>
            </a:endParaRPr>
          </a:p>
        </p:txBody>
      </p:sp>
      <p:sp>
        <p:nvSpPr>
          <p:cNvPr id="3" name="Triangle 2">
            <a:extLst>
              <a:ext uri="{FF2B5EF4-FFF2-40B4-BE49-F238E27FC236}">
                <a16:creationId xmlns:a16="http://schemas.microsoft.com/office/drawing/2014/main" id="{FDB5A6BF-E404-4DE4-7B69-4E14728F9A99}"/>
              </a:ext>
            </a:extLst>
          </p:cNvPr>
          <p:cNvSpPr/>
          <p:nvPr/>
        </p:nvSpPr>
        <p:spPr>
          <a:xfrm>
            <a:off x="7459221" y="3348047"/>
            <a:ext cx="2422839" cy="2288237"/>
          </a:xfrm>
          <a:prstGeom prst="triangle">
            <a:avLst/>
          </a:prstGeom>
          <a:solidFill>
            <a:schemeClr val="tx1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0665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 animBg="1"/>
      <p:bldP spid="3" grpId="0" animBg="1"/>
      <p:bldP spid="3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F04EA37-64BE-F119-F32A-F5686C75D8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215" y="96253"/>
            <a:ext cx="5278395" cy="1040569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ko-KR" altLang="en-US" sz="5000">
                <a:solidFill>
                  <a:schemeClr val="bg1"/>
                </a:solidFill>
              </a:rPr>
              <a:t>매듭 </a:t>
            </a:r>
            <a:r>
              <a:rPr lang="ko-KR" altLang="en-US" sz="5000" err="1">
                <a:solidFill>
                  <a:schemeClr val="bg1"/>
                </a:solidFill>
              </a:rPr>
              <a:t>불변량</a:t>
            </a:r>
            <a:endParaRPr lang="en-KR" sz="500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4D53DF2-936A-B2B0-80C7-176529116A07}"/>
              </a:ext>
            </a:extLst>
          </p:cNvPr>
          <p:cNvSpPr txBox="1"/>
          <p:nvPr/>
        </p:nvSpPr>
        <p:spPr>
          <a:xfrm>
            <a:off x="319215" y="1430467"/>
            <a:ext cx="669125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000">
                <a:solidFill>
                  <a:schemeClr val="bg1"/>
                </a:solidFill>
              </a:rPr>
              <a:t>매듭이 같으면 </a:t>
            </a:r>
            <a:r>
              <a:rPr lang="en-US" altLang="ko-KR" sz="4000">
                <a:solidFill>
                  <a:schemeClr val="bg1"/>
                </a:solidFill>
              </a:rPr>
              <a:t>-&gt;</a:t>
            </a:r>
            <a:r>
              <a:rPr lang="ko-KR" altLang="en-US" sz="4000">
                <a:solidFill>
                  <a:schemeClr val="bg1"/>
                </a:solidFill>
              </a:rPr>
              <a:t> 값도 같음</a:t>
            </a:r>
            <a:endParaRPr lang="en-KR" sz="400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55C693B-FA86-FD03-B72B-0A318389EA07}"/>
              </a:ext>
            </a:extLst>
          </p:cNvPr>
          <p:cNvSpPr txBox="1"/>
          <p:nvPr/>
        </p:nvSpPr>
        <p:spPr>
          <a:xfrm>
            <a:off x="319215" y="4523344"/>
            <a:ext cx="74061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000">
                <a:solidFill>
                  <a:schemeClr val="bg1"/>
                </a:solidFill>
              </a:rPr>
              <a:t>값이 다르면 </a:t>
            </a:r>
            <a:r>
              <a:rPr lang="en-US" altLang="ko-KR" sz="4000">
                <a:solidFill>
                  <a:schemeClr val="bg1"/>
                </a:solidFill>
              </a:rPr>
              <a:t>-&gt;</a:t>
            </a:r>
            <a:r>
              <a:rPr lang="ko-KR" altLang="en-US" sz="4000">
                <a:solidFill>
                  <a:schemeClr val="bg1"/>
                </a:solidFill>
              </a:rPr>
              <a:t> 매듭이 다르다</a:t>
            </a:r>
            <a:r>
              <a:rPr lang="en-US" altLang="ko-KR" sz="4000">
                <a:solidFill>
                  <a:schemeClr val="bg1"/>
                </a:solidFill>
              </a:rPr>
              <a:t>!</a:t>
            </a:r>
            <a:endParaRPr lang="en-KR" sz="4000">
              <a:solidFill>
                <a:schemeClr val="bg1"/>
              </a:solidFill>
            </a:endParaRPr>
          </a:p>
        </p:txBody>
      </p:sp>
      <p:sp>
        <p:nvSpPr>
          <p:cNvPr id="8" name="Left-Right Arrow 7">
            <a:extLst>
              <a:ext uri="{FF2B5EF4-FFF2-40B4-BE49-F238E27FC236}">
                <a16:creationId xmlns:a16="http://schemas.microsoft.com/office/drawing/2014/main" id="{973A740B-FFE9-57E2-28A0-3867D75E5F83}"/>
              </a:ext>
            </a:extLst>
          </p:cNvPr>
          <p:cNvSpPr/>
          <p:nvPr/>
        </p:nvSpPr>
        <p:spPr>
          <a:xfrm rot="5400000">
            <a:off x="3690094" y="3230787"/>
            <a:ext cx="707886" cy="396426"/>
          </a:xfrm>
          <a:prstGeom prst="leftRightArrow">
            <a:avLst>
              <a:gd name="adj1" fmla="val 50000"/>
              <a:gd name="adj2" fmla="val 39797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/>
          </a:p>
        </p:txBody>
      </p:sp>
    </p:spTree>
    <p:extLst>
      <p:ext uri="{BB962C8B-B14F-4D97-AF65-F5344CB8AC3E}">
        <p14:creationId xmlns:p14="http://schemas.microsoft.com/office/powerpoint/2010/main" val="4272488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F04EA37-64BE-F119-F32A-F5686C75D8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215" y="261257"/>
            <a:ext cx="8940399" cy="96265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altLang="ko-KR" sz="5000">
                <a:solidFill>
                  <a:schemeClr val="bg1"/>
                </a:solidFill>
              </a:rPr>
              <a:t>3</a:t>
            </a:r>
            <a:r>
              <a:rPr lang="ko-KR" altLang="en-US" sz="5000">
                <a:solidFill>
                  <a:schemeClr val="bg1"/>
                </a:solidFill>
              </a:rPr>
              <a:t>개의 색깔로 칠할 수 있을까</a:t>
            </a:r>
            <a:r>
              <a:rPr lang="en-US" altLang="ko-KR" sz="5000">
                <a:solidFill>
                  <a:schemeClr val="bg1"/>
                </a:solidFill>
              </a:rPr>
              <a:t>?</a:t>
            </a:r>
            <a:endParaRPr lang="en-KR" sz="500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AFD6D16-0C74-29C1-BA6C-73825704CD64}"/>
              </a:ext>
            </a:extLst>
          </p:cNvPr>
          <p:cNvSpPr txBox="1"/>
          <p:nvPr/>
        </p:nvSpPr>
        <p:spPr>
          <a:xfrm>
            <a:off x="319215" y="1579457"/>
            <a:ext cx="11189612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500">
                <a:solidFill>
                  <a:schemeClr val="bg1"/>
                </a:solidFill>
              </a:rPr>
              <a:t>규칙</a:t>
            </a:r>
            <a:endParaRPr lang="en-KR" sz="3500">
              <a:solidFill>
                <a:schemeClr val="bg1"/>
              </a:solidFill>
            </a:endParaRPr>
          </a:p>
          <a:p>
            <a:pPr marL="742950" indent="-742950">
              <a:buAutoNum type="arabicPeriod"/>
            </a:pPr>
            <a:r>
              <a:rPr lang="ko-KR" altLang="en-US" sz="3000">
                <a:solidFill>
                  <a:schemeClr val="bg1"/>
                </a:solidFill>
              </a:rPr>
              <a:t>최소 두 개의 색을 사용하여 </a:t>
            </a:r>
            <a:r>
              <a:rPr lang="en-US" altLang="ko-KR" sz="3000">
                <a:solidFill>
                  <a:schemeClr val="bg1"/>
                </a:solidFill>
              </a:rPr>
              <a:t>strand</a:t>
            </a:r>
            <a:r>
              <a:rPr lang="ko-KR" altLang="en-US" sz="3000" err="1">
                <a:solidFill>
                  <a:schemeClr val="bg1"/>
                </a:solidFill>
              </a:rPr>
              <a:t>를</a:t>
            </a:r>
            <a:r>
              <a:rPr lang="ko-KR" altLang="en-US" sz="3000">
                <a:solidFill>
                  <a:schemeClr val="bg1"/>
                </a:solidFill>
              </a:rPr>
              <a:t> 색칠</a:t>
            </a:r>
            <a:endParaRPr lang="en-KR" sz="3000">
              <a:solidFill>
                <a:schemeClr val="bg1"/>
              </a:solidFill>
            </a:endParaRPr>
          </a:p>
          <a:p>
            <a:pPr marL="742950" indent="-742950">
              <a:buAutoNum type="arabicPeriod"/>
            </a:pPr>
            <a:r>
              <a:rPr lang="ko-KR" altLang="en-US" sz="3000">
                <a:solidFill>
                  <a:schemeClr val="bg1"/>
                </a:solidFill>
              </a:rPr>
              <a:t>각 교차점마다</a:t>
            </a:r>
            <a:r>
              <a:rPr lang="en-US" altLang="ko-KR" sz="3000">
                <a:solidFill>
                  <a:schemeClr val="bg1"/>
                </a:solidFill>
              </a:rPr>
              <a:t>,</a:t>
            </a:r>
            <a:r>
              <a:rPr lang="ko-KR" altLang="en-US" sz="3000">
                <a:solidFill>
                  <a:schemeClr val="bg1"/>
                </a:solidFill>
              </a:rPr>
              <a:t> 모두 같은 색이거나 다른 색</a:t>
            </a:r>
            <a:endParaRPr lang="en-KR" sz="3000">
              <a:solidFill>
                <a:schemeClr val="bg1"/>
              </a:solidFill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A7D57802-0A37-FFED-3DB4-E4F2DC3D5D6F}"/>
                  </a:ext>
                </a:extLst>
              </p14:cNvPr>
              <p14:cNvContentPartPr/>
              <p14:nvPr/>
            </p14:nvContentPartPr>
            <p14:xfrm rot="1017344">
              <a:off x="1949251" y="3764904"/>
              <a:ext cx="2732320" cy="287603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A7D57802-0A37-FFED-3DB4-E4F2DC3D5D6F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 rot="1017344">
                <a:off x="1887685" y="3703344"/>
                <a:ext cx="2855453" cy="299915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05515724-D0F1-63C4-F3DF-2B2B2C16E0AC}"/>
                  </a:ext>
                </a:extLst>
              </p14:cNvPr>
              <p14:cNvContentPartPr/>
              <p14:nvPr/>
            </p14:nvContentPartPr>
            <p14:xfrm>
              <a:off x="7805726" y="4941745"/>
              <a:ext cx="1976400" cy="157428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05515724-D0F1-63C4-F3DF-2B2B2C16E0A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744166" y="4880199"/>
                <a:ext cx="2099520" cy="169737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D2643EF0-C01F-8757-09A3-11ACA33D42F0}"/>
                  </a:ext>
                </a:extLst>
              </p14:cNvPr>
              <p14:cNvContentPartPr/>
              <p14:nvPr/>
            </p14:nvContentPartPr>
            <p14:xfrm>
              <a:off x="7762151" y="3705997"/>
              <a:ext cx="1253160" cy="223776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D2643EF0-C01F-8757-09A3-11ACA33D42F0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700591" y="3644447"/>
                <a:ext cx="1376280" cy="23608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DEA9BED6-6CB8-3C96-BE14-A858FB89C032}"/>
                  </a:ext>
                </a:extLst>
              </p14:cNvPr>
              <p14:cNvContentPartPr/>
              <p14:nvPr/>
            </p14:nvContentPartPr>
            <p14:xfrm>
              <a:off x="7026384" y="4831123"/>
              <a:ext cx="1776600" cy="147888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DEA9BED6-6CB8-3C96-BE14-A858FB89C032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964824" y="4769563"/>
                <a:ext cx="1899720" cy="160200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Donut 1">
            <a:extLst>
              <a:ext uri="{FF2B5EF4-FFF2-40B4-BE49-F238E27FC236}">
                <a16:creationId xmlns:a16="http://schemas.microsoft.com/office/drawing/2014/main" id="{BB6F0EFD-24C0-C7B2-E155-4A6BD3B6B408}"/>
              </a:ext>
            </a:extLst>
          </p:cNvPr>
          <p:cNvSpPr/>
          <p:nvPr/>
        </p:nvSpPr>
        <p:spPr>
          <a:xfrm>
            <a:off x="2316410" y="4555161"/>
            <a:ext cx="569196" cy="569794"/>
          </a:xfrm>
          <a:prstGeom prst="donut">
            <a:avLst>
              <a:gd name="adj" fmla="val 6973"/>
            </a:avLst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>
              <a:solidFill>
                <a:schemeClr val="tx1"/>
              </a:solidFill>
            </a:endParaRPr>
          </a:p>
        </p:txBody>
      </p:sp>
      <p:sp>
        <p:nvSpPr>
          <p:cNvPr id="7" name="Donut 6">
            <a:extLst>
              <a:ext uri="{FF2B5EF4-FFF2-40B4-BE49-F238E27FC236}">
                <a16:creationId xmlns:a16="http://schemas.microsoft.com/office/drawing/2014/main" id="{095A95E0-A40A-2909-D9CC-F55395F8A93E}"/>
              </a:ext>
            </a:extLst>
          </p:cNvPr>
          <p:cNvSpPr/>
          <p:nvPr/>
        </p:nvSpPr>
        <p:spPr>
          <a:xfrm>
            <a:off x="3415268" y="4633125"/>
            <a:ext cx="569196" cy="569794"/>
          </a:xfrm>
          <a:prstGeom prst="donut">
            <a:avLst>
              <a:gd name="adj" fmla="val 6973"/>
            </a:avLst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>
              <a:solidFill>
                <a:schemeClr val="tx1"/>
              </a:solidFill>
            </a:endParaRPr>
          </a:p>
        </p:txBody>
      </p:sp>
      <p:sp>
        <p:nvSpPr>
          <p:cNvPr id="9" name="Donut 8">
            <a:extLst>
              <a:ext uri="{FF2B5EF4-FFF2-40B4-BE49-F238E27FC236}">
                <a16:creationId xmlns:a16="http://schemas.microsoft.com/office/drawing/2014/main" id="{CB2654BF-7ED4-948A-7398-B7A5F845FC1B}"/>
              </a:ext>
            </a:extLst>
          </p:cNvPr>
          <p:cNvSpPr/>
          <p:nvPr/>
        </p:nvSpPr>
        <p:spPr>
          <a:xfrm>
            <a:off x="2601008" y="5740209"/>
            <a:ext cx="569196" cy="569794"/>
          </a:xfrm>
          <a:prstGeom prst="donut">
            <a:avLst>
              <a:gd name="adj" fmla="val 6973"/>
            </a:avLst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>
              <a:solidFill>
                <a:schemeClr val="tx1"/>
              </a:solidFill>
            </a:endParaRPr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1BA23C98-7517-042F-6D10-22E9C0E7A68E}"/>
              </a:ext>
            </a:extLst>
          </p:cNvPr>
          <p:cNvSpPr/>
          <p:nvPr/>
        </p:nvSpPr>
        <p:spPr>
          <a:xfrm>
            <a:off x="5041557" y="4635521"/>
            <a:ext cx="1528010" cy="409074"/>
          </a:xfrm>
          <a:prstGeom prst="rightArrow">
            <a:avLst>
              <a:gd name="adj1" fmla="val 50000"/>
              <a:gd name="adj2" fmla="val 7941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/>
          </a:p>
        </p:txBody>
      </p:sp>
    </p:spTree>
    <p:extLst>
      <p:ext uri="{BB962C8B-B14F-4D97-AF65-F5344CB8AC3E}">
        <p14:creationId xmlns:p14="http://schemas.microsoft.com/office/powerpoint/2010/main" val="774341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9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73564D2-8447-934A-96FF-8C7F662DE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216" y="96254"/>
            <a:ext cx="11553567" cy="92935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ko-KR" altLang="en-US" sz="5000">
                <a:solidFill>
                  <a:schemeClr val="bg1"/>
                </a:solidFill>
              </a:rPr>
              <a:t>직접 해보자</a:t>
            </a:r>
            <a:r>
              <a:rPr lang="en-US" altLang="ko-KR" sz="5000">
                <a:solidFill>
                  <a:schemeClr val="bg1"/>
                </a:solidFill>
              </a:rPr>
              <a:t>!</a:t>
            </a:r>
            <a:endParaRPr lang="en-KR" sz="5000">
              <a:solidFill>
                <a:schemeClr val="bg1"/>
              </a:solidFill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5D71000A-71C2-0F76-8113-87BDE03D3E4B}"/>
                  </a:ext>
                </a:extLst>
              </p14:cNvPr>
              <p14:cNvContentPartPr/>
              <p14:nvPr/>
            </p14:nvContentPartPr>
            <p14:xfrm>
              <a:off x="1010388" y="2523833"/>
              <a:ext cx="3588120" cy="285768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5D71000A-71C2-0F76-8113-87BDE03D3E4B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48828" y="2462281"/>
                <a:ext cx="3711240" cy="2980784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632922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73564D2-8447-934A-96FF-8C7F662DE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216" y="96254"/>
            <a:ext cx="11553567" cy="92935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ko-KR" altLang="en-US" sz="5000">
                <a:solidFill>
                  <a:schemeClr val="bg1"/>
                </a:solidFill>
              </a:rPr>
              <a:t>직접 해보자</a:t>
            </a:r>
            <a:r>
              <a:rPr lang="en-US" altLang="ko-KR" sz="5000">
                <a:solidFill>
                  <a:schemeClr val="bg1"/>
                </a:solidFill>
              </a:rPr>
              <a:t>!</a:t>
            </a:r>
            <a:endParaRPr lang="en-KR" sz="5000">
              <a:solidFill>
                <a:schemeClr val="bg1"/>
              </a:solidFill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7346699B-DDBA-759B-505C-E743AAA01CD1}"/>
                  </a:ext>
                </a:extLst>
              </p14:cNvPr>
              <p14:cNvContentPartPr/>
              <p14:nvPr/>
            </p14:nvContentPartPr>
            <p14:xfrm>
              <a:off x="638305" y="1860815"/>
              <a:ext cx="3818520" cy="401652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7346699B-DDBA-759B-505C-E743AAA01CD1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07348" y="1829858"/>
                <a:ext cx="3879714" cy="407771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1CA794CF-4008-F966-7D27-3FF4DBA0684A}"/>
                  </a:ext>
                </a:extLst>
              </p14:cNvPr>
              <p14:cNvContentPartPr/>
              <p14:nvPr/>
            </p14:nvContentPartPr>
            <p14:xfrm>
              <a:off x="2323030" y="5326775"/>
              <a:ext cx="481680" cy="26496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1CA794CF-4008-F966-7D27-3FF4DBA0684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292070" y="5295815"/>
                <a:ext cx="542880" cy="326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192295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73564D2-8447-934A-96FF-8C7F662DE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216" y="96254"/>
            <a:ext cx="11553567" cy="92935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ko-KR" altLang="en-US" sz="5000" err="1">
                <a:solidFill>
                  <a:schemeClr val="bg1"/>
                </a:solidFill>
              </a:rPr>
              <a:t>불변량은</a:t>
            </a:r>
            <a:r>
              <a:rPr lang="ko-KR" altLang="en-US" sz="5000">
                <a:solidFill>
                  <a:schemeClr val="bg1"/>
                </a:solidFill>
              </a:rPr>
              <a:t> 어떻게 만들까</a:t>
            </a:r>
            <a:r>
              <a:rPr lang="en-US" altLang="ko-KR" sz="5000">
                <a:solidFill>
                  <a:schemeClr val="bg1"/>
                </a:solidFill>
              </a:rPr>
              <a:t>?</a:t>
            </a:r>
            <a:endParaRPr lang="en-KR" sz="500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C477D41-51F4-CFE4-5236-93912E3A0007}"/>
              </a:ext>
            </a:extLst>
          </p:cNvPr>
          <p:cNvSpPr txBox="1"/>
          <p:nvPr/>
        </p:nvSpPr>
        <p:spPr>
          <a:xfrm>
            <a:off x="319216" y="1440978"/>
            <a:ext cx="669125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000">
                <a:solidFill>
                  <a:schemeClr val="bg1"/>
                </a:solidFill>
              </a:rPr>
              <a:t>매듭이 같으면 </a:t>
            </a:r>
            <a:r>
              <a:rPr lang="en-US" altLang="ko-KR" sz="4000">
                <a:solidFill>
                  <a:schemeClr val="bg1"/>
                </a:solidFill>
              </a:rPr>
              <a:t>-&gt;</a:t>
            </a:r>
            <a:r>
              <a:rPr lang="ko-KR" altLang="en-US" sz="4000">
                <a:solidFill>
                  <a:schemeClr val="bg1"/>
                </a:solidFill>
              </a:rPr>
              <a:t> 값도 같음</a:t>
            </a:r>
            <a:endParaRPr lang="en-KR" sz="400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E731462-F1F1-2243-6392-83A72CB95E43}"/>
              </a:ext>
            </a:extLst>
          </p:cNvPr>
          <p:cNvSpPr txBox="1"/>
          <p:nvPr/>
        </p:nvSpPr>
        <p:spPr>
          <a:xfrm>
            <a:off x="319215" y="2924991"/>
            <a:ext cx="109163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000">
                <a:solidFill>
                  <a:schemeClr val="bg1"/>
                </a:solidFill>
                <a:sym typeface="Wingdings" pitchFamily="2" charset="2"/>
              </a:rPr>
              <a:t>Reidemeister move</a:t>
            </a:r>
            <a:r>
              <a:rPr lang="ko-KR" altLang="en-US" sz="4000">
                <a:solidFill>
                  <a:schemeClr val="bg1"/>
                </a:solidFill>
                <a:sym typeface="Wingdings" pitchFamily="2" charset="2"/>
              </a:rPr>
              <a:t>로 같게 만들 수 있다</a:t>
            </a:r>
            <a:r>
              <a:rPr lang="en-US" altLang="ko-KR" sz="4000">
                <a:solidFill>
                  <a:schemeClr val="bg1"/>
                </a:solidFill>
                <a:sym typeface="Wingdings" pitchFamily="2" charset="2"/>
              </a:rPr>
              <a:t>.</a:t>
            </a:r>
            <a:endParaRPr lang="en-KR" sz="4000">
              <a:solidFill>
                <a:schemeClr val="bg1"/>
              </a:solidFill>
            </a:endParaRPr>
          </a:p>
        </p:txBody>
      </p:sp>
      <p:sp>
        <p:nvSpPr>
          <p:cNvPr id="6" name="Left-Right Arrow 5">
            <a:extLst>
              <a:ext uri="{FF2B5EF4-FFF2-40B4-BE49-F238E27FC236}">
                <a16:creationId xmlns:a16="http://schemas.microsoft.com/office/drawing/2014/main" id="{B107D85F-B354-95CD-62C3-5A112E9A070C}"/>
              </a:ext>
            </a:extLst>
          </p:cNvPr>
          <p:cNvSpPr/>
          <p:nvPr/>
        </p:nvSpPr>
        <p:spPr>
          <a:xfrm rot="5400000">
            <a:off x="1819253" y="2354442"/>
            <a:ext cx="707886" cy="396426"/>
          </a:xfrm>
          <a:prstGeom prst="leftRightArrow">
            <a:avLst>
              <a:gd name="adj1" fmla="val 50000"/>
              <a:gd name="adj2" fmla="val 39797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BEF56E5-D2E1-7E35-2B4A-3F3DEE302723}"/>
              </a:ext>
            </a:extLst>
          </p:cNvPr>
          <p:cNvSpPr txBox="1"/>
          <p:nvPr/>
        </p:nvSpPr>
        <p:spPr>
          <a:xfrm>
            <a:off x="319215" y="5417022"/>
            <a:ext cx="109163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000">
                <a:solidFill>
                  <a:schemeClr val="bg1"/>
                </a:solidFill>
                <a:sym typeface="Wingdings" pitchFamily="2" charset="2"/>
              </a:rPr>
              <a:t>Reidemeister move</a:t>
            </a:r>
            <a:r>
              <a:rPr lang="ko-KR" altLang="en-US" sz="4000" err="1">
                <a:solidFill>
                  <a:schemeClr val="bg1"/>
                </a:solidFill>
                <a:sym typeface="Wingdings" pitchFamily="2" charset="2"/>
              </a:rPr>
              <a:t>를</a:t>
            </a:r>
            <a:r>
              <a:rPr lang="ko-KR" altLang="en-US" sz="4000">
                <a:solidFill>
                  <a:schemeClr val="bg1"/>
                </a:solidFill>
                <a:sym typeface="Wingdings" pitchFamily="2" charset="2"/>
              </a:rPr>
              <a:t> 해도 값이 같아야 한다</a:t>
            </a:r>
            <a:r>
              <a:rPr lang="en-US" altLang="ko-KR" sz="4000">
                <a:solidFill>
                  <a:schemeClr val="bg1"/>
                </a:solidFill>
                <a:sym typeface="Wingdings" pitchFamily="2" charset="2"/>
              </a:rPr>
              <a:t>.</a:t>
            </a:r>
            <a:endParaRPr lang="en-KR" sz="400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9C32651-3D12-16B6-C4C1-AF7619962AF1}"/>
              </a:ext>
            </a:extLst>
          </p:cNvPr>
          <p:cNvSpPr txBox="1"/>
          <p:nvPr/>
        </p:nvSpPr>
        <p:spPr>
          <a:xfrm>
            <a:off x="319215" y="4680354"/>
            <a:ext cx="109163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err="1">
                <a:solidFill>
                  <a:schemeClr val="bg1"/>
                </a:solidFill>
                <a:sym typeface="Wingdings" pitchFamily="2" charset="2"/>
              </a:rPr>
              <a:t>불변량을</a:t>
            </a:r>
            <a:r>
              <a:rPr lang="ko-KR" altLang="en-US" sz="4000">
                <a:solidFill>
                  <a:schemeClr val="bg1"/>
                </a:solidFill>
                <a:sym typeface="Wingdings" pitchFamily="2" charset="2"/>
              </a:rPr>
              <a:t> </a:t>
            </a:r>
            <a:r>
              <a:rPr lang="ko-KR" altLang="en-US" sz="4000" err="1">
                <a:solidFill>
                  <a:schemeClr val="bg1"/>
                </a:solidFill>
                <a:sym typeface="Wingdings" pitchFamily="2" charset="2"/>
              </a:rPr>
              <a:t>만드려면</a:t>
            </a:r>
            <a:r>
              <a:rPr lang="en-US" altLang="ko-KR" sz="4000">
                <a:solidFill>
                  <a:schemeClr val="bg1"/>
                </a:solidFill>
                <a:sym typeface="Wingdings" pitchFamily="2" charset="2"/>
              </a:rPr>
              <a:t>?</a:t>
            </a:r>
            <a:endParaRPr lang="en-KR" sz="40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4625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  <p:bldP spid="8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A72112-E873-8A32-EB16-12E22667B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433" y="473676"/>
            <a:ext cx="9144000" cy="1263649"/>
          </a:xfrm>
        </p:spPr>
        <p:txBody>
          <a:bodyPr/>
          <a:lstStyle/>
          <a:p>
            <a:r>
              <a:rPr lang="ko-KR" altLang="en-US" sz="5000">
                <a:solidFill>
                  <a:schemeClr val="bg1"/>
                </a:solidFill>
              </a:rPr>
              <a:t>매듭이 </a:t>
            </a:r>
            <a:r>
              <a:rPr lang="ko-KR" altLang="en-US" sz="5000" err="1">
                <a:solidFill>
                  <a:schemeClr val="bg1"/>
                </a:solidFill>
              </a:rPr>
              <a:t>뭘까</a:t>
            </a:r>
            <a:r>
              <a:rPr lang="en-US" altLang="ko-KR" sz="5000">
                <a:solidFill>
                  <a:schemeClr val="bg1"/>
                </a:solidFill>
              </a:rPr>
              <a:t>?</a:t>
            </a:r>
            <a:endParaRPr lang="en-KR" sz="5000">
              <a:solidFill>
                <a:schemeClr val="bg1"/>
              </a:solidFill>
            </a:endParaRPr>
          </a:p>
        </p:txBody>
      </p:sp>
      <p:pic>
        <p:nvPicPr>
          <p:cNvPr id="5" name="Picture 4" descr="Blue rope">
            <a:extLst>
              <a:ext uri="{FF2B5EF4-FFF2-40B4-BE49-F238E27FC236}">
                <a16:creationId xmlns:a16="http://schemas.microsoft.com/office/drawing/2014/main" id="{7A07753E-DE51-770A-42D1-3230A167C6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154" r="15366"/>
          <a:stretch/>
        </p:blipFill>
        <p:spPr>
          <a:xfrm>
            <a:off x="774357" y="2925500"/>
            <a:ext cx="1618737" cy="2958213"/>
          </a:xfrm>
          <a:prstGeom prst="rect">
            <a:avLst/>
          </a:prstGeom>
        </p:spPr>
      </p:pic>
      <p:pic>
        <p:nvPicPr>
          <p:cNvPr id="7" name="Picture 6" descr="Re strings tied to finger">
            <a:extLst>
              <a:ext uri="{FF2B5EF4-FFF2-40B4-BE49-F238E27FC236}">
                <a16:creationId xmlns:a16="http://schemas.microsoft.com/office/drawing/2014/main" id="{11661FD6-7D08-55F6-BE37-85AE54BACB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496" t="42248" r="43999" b="21762"/>
          <a:stretch/>
        </p:blipFill>
        <p:spPr>
          <a:xfrm>
            <a:off x="3451654" y="2925500"/>
            <a:ext cx="2965621" cy="2898222"/>
          </a:xfrm>
          <a:prstGeom prst="rect">
            <a:avLst/>
          </a:prstGeom>
        </p:spPr>
      </p:pic>
      <p:pic>
        <p:nvPicPr>
          <p:cNvPr id="9" name="Picture 8" descr="Two coloured ropes knotted together">
            <a:extLst>
              <a:ext uri="{FF2B5EF4-FFF2-40B4-BE49-F238E27FC236}">
                <a16:creationId xmlns:a16="http://schemas.microsoft.com/office/drawing/2014/main" id="{D7C92FA0-CEE0-4434-ABC6-4332B6CAD2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2171" y="2928389"/>
            <a:ext cx="4437320" cy="2955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617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A72112-E873-8A32-EB16-12E22667B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216" y="96254"/>
            <a:ext cx="11553567" cy="110326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ko-KR" altLang="en-US" sz="5000" err="1">
                <a:solidFill>
                  <a:schemeClr val="bg1"/>
                </a:solidFill>
              </a:rPr>
              <a:t>삼색칠하기는</a:t>
            </a:r>
            <a:r>
              <a:rPr lang="ko-KR" altLang="en-US" sz="5000">
                <a:solidFill>
                  <a:schemeClr val="bg1"/>
                </a:solidFill>
              </a:rPr>
              <a:t> </a:t>
            </a:r>
            <a:r>
              <a:rPr lang="ko-KR" altLang="en-US" sz="5000" err="1">
                <a:solidFill>
                  <a:schemeClr val="bg1"/>
                </a:solidFill>
              </a:rPr>
              <a:t>불변량이</a:t>
            </a:r>
            <a:r>
              <a:rPr lang="ko-KR" altLang="en-US" sz="5000">
                <a:solidFill>
                  <a:schemeClr val="bg1"/>
                </a:solidFill>
              </a:rPr>
              <a:t> 맞을까</a:t>
            </a:r>
            <a:r>
              <a:rPr lang="en-US" altLang="ko-KR" sz="5000">
                <a:solidFill>
                  <a:schemeClr val="bg1"/>
                </a:solidFill>
              </a:rPr>
              <a:t>?</a:t>
            </a:r>
            <a:endParaRPr lang="en-KR" sz="5000">
              <a:solidFill>
                <a:schemeClr val="bg1"/>
              </a:solidFill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6B3007C6-D9E0-B755-897D-2567C9FA60B2}"/>
                  </a:ext>
                </a:extLst>
              </p14:cNvPr>
              <p14:cNvContentPartPr/>
              <p14:nvPr/>
            </p14:nvContentPartPr>
            <p14:xfrm>
              <a:off x="3757995" y="1846653"/>
              <a:ext cx="19467" cy="347688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6B3007C6-D9E0-B755-897D-2567C9FA60B2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727556" y="1815693"/>
                <a:ext cx="79638" cy="3538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D9B55133-051E-C082-CA9C-358798E0D14E}"/>
                  </a:ext>
                </a:extLst>
              </p14:cNvPr>
              <p14:cNvContentPartPr/>
              <p14:nvPr/>
            </p14:nvContentPartPr>
            <p14:xfrm>
              <a:off x="5049428" y="1846653"/>
              <a:ext cx="397440" cy="83088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D9B55133-051E-C082-CA9C-358798E0D14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018468" y="1815693"/>
                <a:ext cx="458640" cy="892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1C97651A-8344-5289-994E-CF95BB5F1423}"/>
                  </a:ext>
                </a:extLst>
              </p14:cNvPr>
              <p14:cNvContentPartPr/>
              <p14:nvPr/>
            </p14:nvContentPartPr>
            <p14:xfrm>
              <a:off x="5033588" y="4593453"/>
              <a:ext cx="328320" cy="80964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1C97651A-8344-5289-994E-CF95BB5F1423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002628" y="4562493"/>
                <a:ext cx="389520" cy="870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FFDEF4B7-7A62-702F-1DA1-C1AEED16F9A9}"/>
                  </a:ext>
                </a:extLst>
              </p14:cNvPr>
              <p14:cNvContentPartPr/>
              <p14:nvPr/>
            </p14:nvContentPartPr>
            <p14:xfrm>
              <a:off x="7177535" y="2915786"/>
              <a:ext cx="1947600" cy="6408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FFDEF4B7-7A62-702F-1DA1-C1AEED16F9A9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146575" y="2884826"/>
                <a:ext cx="2008800" cy="125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853A0442-8A6C-937D-0730-2510F0B760F3}"/>
                  </a:ext>
                </a:extLst>
              </p14:cNvPr>
              <p14:cNvContentPartPr/>
              <p14:nvPr/>
            </p14:nvContentPartPr>
            <p14:xfrm>
              <a:off x="8103455" y="3656666"/>
              <a:ext cx="852480" cy="1307520"/>
            </p14:xfrm>
          </p:contentPart>
        </mc:Choice>
        <mc:Fallback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853A0442-8A6C-937D-0730-2510F0B760F3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072495" y="3625706"/>
                <a:ext cx="913680" cy="1368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5146" name="Ink 5145">
                <a:extLst>
                  <a:ext uri="{FF2B5EF4-FFF2-40B4-BE49-F238E27FC236}">
                    <a16:creationId xmlns:a16="http://schemas.microsoft.com/office/drawing/2014/main" id="{0C7491BD-D697-8295-8E75-2E3E3480A117}"/>
                  </a:ext>
                </a:extLst>
              </p14:cNvPr>
              <p14:cNvContentPartPr/>
              <p14:nvPr/>
            </p14:nvContentPartPr>
            <p14:xfrm>
              <a:off x="9895121" y="3971666"/>
              <a:ext cx="1963440" cy="132480"/>
            </p14:xfrm>
          </p:contentPart>
        </mc:Choice>
        <mc:Fallback>
          <p:pic>
            <p:nvPicPr>
              <p:cNvPr id="5146" name="Ink 5145">
                <a:extLst>
                  <a:ext uri="{FF2B5EF4-FFF2-40B4-BE49-F238E27FC236}">
                    <a16:creationId xmlns:a16="http://schemas.microsoft.com/office/drawing/2014/main" id="{0C7491BD-D697-8295-8E75-2E3E3480A117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9864167" y="3940706"/>
                <a:ext cx="2024629" cy="193680"/>
              </a:xfrm>
              <a:prstGeom prst="rect">
                <a:avLst/>
              </a:prstGeom>
            </p:spPr>
          </p:pic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DFB65CC0-91C4-CB99-12D9-C57790AF3466}"/>
              </a:ext>
            </a:extLst>
          </p:cNvPr>
          <p:cNvSpPr txBox="1"/>
          <p:nvPr/>
        </p:nvSpPr>
        <p:spPr>
          <a:xfrm>
            <a:off x="511335" y="5833739"/>
            <a:ext cx="1290738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KR" sz="2500" b="1">
                <a:solidFill>
                  <a:schemeClr val="bg1"/>
                </a:solidFill>
              </a:rPr>
              <a:t>Type 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440B66A-39D2-D008-E790-581DA114A1FA}"/>
              </a:ext>
            </a:extLst>
          </p:cNvPr>
          <p:cNvSpPr txBox="1"/>
          <p:nvPr/>
        </p:nvSpPr>
        <p:spPr>
          <a:xfrm>
            <a:off x="4168767" y="5833739"/>
            <a:ext cx="1377493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KR" sz="2500" b="1">
                <a:solidFill>
                  <a:schemeClr val="bg1"/>
                </a:solidFill>
              </a:rPr>
              <a:t>Type 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07B49A-52B5-0585-78E9-230C7DCCF6EF}"/>
              </a:ext>
            </a:extLst>
          </p:cNvPr>
          <p:cNvSpPr txBox="1"/>
          <p:nvPr/>
        </p:nvSpPr>
        <p:spPr>
          <a:xfrm>
            <a:off x="8782124" y="5833739"/>
            <a:ext cx="1377493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KR" sz="2500" b="1">
                <a:solidFill>
                  <a:schemeClr val="bg1"/>
                </a:solidFill>
              </a:rPr>
              <a:t>Type 3</a:t>
            </a:r>
          </a:p>
        </p:txBody>
      </p:sp>
      <p:sp>
        <p:nvSpPr>
          <p:cNvPr id="12" name="Left-Right Arrow 11">
            <a:extLst>
              <a:ext uri="{FF2B5EF4-FFF2-40B4-BE49-F238E27FC236}">
                <a16:creationId xmlns:a16="http://schemas.microsoft.com/office/drawing/2014/main" id="{C304B053-9E4E-BF91-AC39-496ED6A887C7}"/>
              </a:ext>
            </a:extLst>
          </p:cNvPr>
          <p:cNvSpPr/>
          <p:nvPr/>
        </p:nvSpPr>
        <p:spPr>
          <a:xfrm>
            <a:off x="852613" y="3307893"/>
            <a:ext cx="433518" cy="242214"/>
          </a:xfrm>
          <a:prstGeom prst="leftRightArrow">
            <a:avLst>
              <a:gd name="adj1" fmla="val 50000"/>
              <a:gd name="adj2" fmla="val 39797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/>
          </a:p>
        </p:txBody>
      </p:sp>
      <p:sp>
        <p:nvSpPr>
          <p:cNvPr id="14" name="Left-Right Arrow 13">
            <a:extLst>
              <a:ext uri="{FF2B5EF4-FFF2-40B4-BE49-F238E27FC236}">
                <a16:creationId xmlns:a16="http://schemas.microsoft.com/office/drawing/2014/main" id="{D525B201-DC7C-F03F-2D05-97DCD87ED37B}"/>
              </a:ext>
            </a:extLst>
          </p:cNvPr>
          <p:cNvSpPr/>
          <p:nvPr/>
        </p:nvSpPr>
        <p:spPr>
          <a:xfrm>
            <a:off x="4573018" y="3308573"/>
            <a:ext cx="433518" cy="242214"/>
          </a:xfrm>
          <a:prstGeom prst="leftRightArrow">
            <a:avLst>
              <a:gd name="adj1" fmla="val 50000"/>
              <a:gd name="adj2" fmla="val 39797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/>
          </a:p>
        </p:txBody>
      </p:sp>
      <p:sp>
        <p:nvSpPr>
          <p:cNvPr id="15" name="Left-Right Arrow 14">
            <a:extLst>
              <a:ext uri="{FF2B5EF4-FFF2-40B4-BE49-F238E27FC236}">
                <a16:creationId xmlns:a16="http://schemas.microsoft.com/office/drawing/2014/main" id="{7A53694C-C3FE-EDE2-1E77-C9C384A2BC3D}"/>
              </a:ext>
            </a:extLst>
          </p:cNvPr>
          <p:cNvSpPr/>
          <p:nvPr/>
        </p:nvSpPr>
        <p:spPr>
          <a:xfrm>
            <a:off x="9290323" y="3307893"/>
            <a:ext cx="433518" cy="242214"/>
          </a:xfrm>
          <a:prstGeom prst="leftRightArrow">
            <a:avLst>
              <a:gd name="adj1" fmla="val 50000"/>
              <a:gd name="adj2" fmla="val 39797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351B026D-765D-AB17-A329-4CC16D98D77B}"/>
                  </a:ext>
                </a:extLst>
              </p14:cNvPr>
              <p14:cNvContentPartPr/>
              <p14:nvPr/>
            </p14:nvContentPartPr>
            <p14:xfrm>
              <a:off x="1658160" y="1868386"/>
              <a:ext cx="708840" cy="184968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351B026D-765D-AB17-A329-4CC16D98D77B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627200" y="1837426"/>
                <a:ext cx="770040" cy="191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D5DF0DFA-F309-4983-904C-9D785912CEFA}"/>
                  </a:ext>
                </a:extLst>
              </p14:cNvPr>
              <p14:cNvContentPartPr/>
              <p14:nvPr/>
            </p14:nvContentPartPr>
            <p14:xfrm>
              <a:off x="5306166" y="1821826"/>
              <a:ext cx="716760" cy="355104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D5DF0DFA-F309-4983-904C-9D785912CEFA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5275190" y="1790866"/>
                <a:ext cx="777991" cy="3612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3A29DCBD-AAC2-8388-5C99-7842F36A8C44}"/>
                  </a:ext>
                </a:extLst>
              </p14:cNvPr>
              <p14:cNvContentPartPr/>
              <p14:nvPr/>
            </p14:nvContentPartPr>
            <p14:xfrm>
              <a:off x="5481313" y="2841786"/>
              <a:ext cx="171720" cy="1682280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3A29DCBD-AAC2-8388-5C99-7842F36A8C44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5450288" y="2810819"/>
                <a:ext cx="233049" cy="174349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5C3BDFA3-5CDA-3693-5FFF-10E92DC3AFC9}"/>
                  </a:ext>
                </a:extLst>
              </p14:cNvPr>
              <p14:cNvContentPartPr/>
              <p14:nvPr/>
            </p14:nvContentPartPr>
            <p14:xfrm>
              <a:off x="7320055" y="1994443"/>
              <a:ext cx="368280" cy="884520"/>
            </p14:xfrm>
          </p:contentPart>
        </mc:Choice>
        <mc:Fallback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5C3BDFA3-5CDA-3693-5FFF-10E92DC3AFC9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7289095" y="1963483"/>
                <a:ext cx="429480" cy="94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F27D09A7-9415-877D-8451-209D504EAB32}"/>
                  </a:ext>
                </a:extLst>
              </p14:cNvPr>
              <p14:cNvContentPartPr/>
              <p14:nvPr/>
            </p14:nvContentPartPr>
            <p14:xfrm>
              <a:off x="7754935" y="3083443"/>
              <a:ext cx="219600" cy="47412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F27D09A7-9415-877D-8451-209D504EAB32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7724026" y="3052483"/>
                <a:ext cx="280700" cy="535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CE85985E-D474-5F5C-592F-36672F221C1C}"/>
                  </a:ext>
                </a:extLst>
              </p14:cNvPr>
              <p14:cNvContentPartPr/>
              <p14:nvPr/>
            </p14:nvContentPartPr>
            <p14:xfrm>
              <a:off x="7422347" y="3051757"/>
              <a:ext cx="859680" cy="1733040"/>
            </p14:xfrm>
          </p:contentPart>
        </mc:Choice>
        <mc:Fallback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CE85985E-D474-5F5C-592F-36672F221C1C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7391387" y="3020803"/>
                <a:ext cx="920880" cy="179422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AF3BA6BE-A18E-3784-383D-A9DF14938448}"/>
                  </a:ext>
                </a:extLst>
              </p14:cNvPr>
              <p14:cNvContentPartPr/>
              <p14:nvPr/>
            </p14:nvContentPartPr>
            <p14:xfrm>
              <a:off x="8345387" y="1909477"/>
              <a:ext cx="460080" cy="941040"/>
            </p14:xfrm>
          </p:contentPart>
        </mc:Choice>
        <mc:Fallback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AF3BA6BE-A18E-3784-383D-A9DF14938448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8314427" y="1878517"/>
                <a:ext cx="521280" cy="1002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964F6991-A5E8-DBC9-61FF-C755D98F6A38}"/>
                  </a:ext>
                </a:extLst>
              </p14:cNvPr>
              <p14:cNvContentPartPr/>
              <p14:nvPr/>
            </p14:nvContentPartPr>
            <p14:xfrm>
              <a:off x="1697400" y="3497099"/>
              <a:ext cx="141840" cy="1616400"/>
            </p14:xfrm>
          </p:contentPart>
        </mc:Choice>
        <mc:Fallback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964F6991-A5E8-DBC9-61FF-C755D98F6A38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1666440" y="3466139"/>
                <a:ext cx="203040" cy="1677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B640E7CD-14D7-6C96-DA67-882A136BF92F}"/>
                  </a:ext>
                </a:extLst>
              </p14:cNvPr>
              <p14:cNvContentPartPr/>
              <p14:nvPr/>
            </p14:nvContentPartPr>
            <p14:xfrm>
              <a:off x="405360" y="1867588"/>
              <a:ext cx="64440" cy="3241440"/>
            </p14:xfrm>
          </p:contentPart>
        </mc:Choice>
        <mc:Fallback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B640E7CD-14D7-6C96-DA67-882A136BF92F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374400" y="1836628"/>
                <a:ext cx="125640" cy="3302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2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7D41475A-F8BF-69B0-29F5-338B349E992E}"/>
                  </a:ext>
                </a:extLst>
              </p14:cNvPr>
              <p14:cNvContentPartPr/>
              <p14:nvPr/>
            </p14:nvContentPartPr>
            <p14:xfrm>
              <a:off x="4166065" y="1832289"/>
              <a:ext cx="114120" cy="3544200"/>
            </p14:xfrm>
          </p:contentPart>
        </mc:Choice>
        <mc:Fallback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7D41475A-F8BF-69B0-29F5-338B349E992E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4135105" y="1801329"/>
                <a:ext cx="175320" cy="3605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4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FB395638-CA51-C3F0-745B-FD082F8CDA7B}"/>
                  </a:ext>
                </a:extLst>
              </p14:cNvPr>
              <p14:cNvContentPartPr/>
              <p14:nvPr/>
            </p14:nvContentPartPr>
            <p14:xfrm>
              <a:off x="10279762" y="4130464"/>
              <a:ext cx="251640" cy="569160"/>
            </p14:xfrm>
          </p:contentPart>
        </mc:Choice>
        <mc:Fallback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FB395638-CA51-C3F0-745B-FD082F8CDA7B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10248758" y="4099504"/>
                <a:ext cx="312928" cy="630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6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1BBB6C40-38AB-6EB5-C797-7FB63994C6C0}"/>
                  </a:ext>
                </a:extLst>
              </p14:cNvPr>
              <p14:cNvContentPartPr/>
              <p14:nvPr/>
            </p14:nvContentPartPr>
            <p14:xfrm>
              <a:off x="10134682" y="2039584"/>
              <a:ext cx="687240" cy="1325880"/>
            </p14:xfrm>
          </p:contentPart>
        </mc:Choice>
        <mc:Fallback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1BBB6C40-38AB-6EB5-C797-7FB63994C6C0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10103722" y="2008624"/>
                <a:ext cx="748440" cy="138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8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7985FE51-9F72-32BD-F3CB-89CF46640076}"/>
                  </a:ext>
                </a:extLst>
              </p14:cNvPr>
              <p14:cNvContentPartPr/>
              <p14:nvPr/>
            </p14:nvContentPartPr>
            <p14:xfrm>
              <a:off x="10567402" y="2214904"/>
              <a:ext cx="1011240" cy="1731240"/>
            </p14:xfrm>
          </p:contentPart>
        </mc:Choice>
        <mc:Fallback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7985FE51-9F72-32BD-F3CB-89CF46640076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10536442" y="2183944"/>
                <a:ext cx="1072440" cy="1792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0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B691E33D-CB63-485C-4027-BDB5DCFA6421}"/>
                  </a:ext>
                </a:extLst>
              </p14:cNvPr>
              <p14:cNvContentPartPr/>
              <p14:nvPr/>
            </p14:nvContentPartPr>
            <p14:xfrm>
              <a:off x="10895527" y="3471269"/>
              <a:ext cx="726480" cy="135036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B691E33D-CB63-485C-4027-BDB5DCFA6421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10864567" y="3440301"/>
                <a:ext cx="787680" cy="1411576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641158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3FADC39D-BD90-CA56-E5D3-9570754BB24B}"/>
              </a:ext>
            </a:extLst>
          </p:cNvPr>
          <p:cNvSpPr txBox="1"/>
          <p:nvPr/>
        </p:nvSpPr>
        <p:spPr>
          <a:xfrm>
            <a:off x="5395216" y="2151727"/>
            <a:ext cx="111807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KR" sz="8000">
                <a:solidFill>
                  <a:schemeClr val="bg1"/>
                </a:solidFill>
              </a:rPr>
              <a:t>?</a:t>
            </a:r>
          </a:p>
          <a:p>
            <a:pPr algn="ctr"/>
            <a:r>
              <a:rPr lang="en-KR" sz="8000">
                <a:solidFill>
                  <a:schemeClr val="bg1"/>
                </a:solidFill>
              </a:rPr>
              <a:t>=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3EC282E5-7803-05BD-84C1-F178F6B4FC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776"/>
          <a:stretch/>
        </p:blipFill>
        <p:spPr bwMode="auto">
          <a:xfrm>
            <a:off x="1326079" y="2151727"/>
            <a:ext cx="3607780" cy="3545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FF04EA37-64BE-F119-F32A-F5686C75D8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216" y="96253"/>
            <a:ext cx="11872784" cy="1040569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ko-KR" altLang="en-US" sz="5000" err="1">
                <a:solidFill>
                  <a:schemeClr val="bg1"/>
                </a:solidFill>
              </a:rPr>
              <a:t>삼색칠하기로</a:t>
            </a:r>
            <a:r>
              <a:rPr lang="ko-KR" altLang="en-US" sz="5000">
                <a:solidFill>
                  <a:schemeClr val="bg1"/>
                </a:solidFill>
              </a:rPr>
              <a:t> 같지 않음을 증명해보자</a:t>
            </a:r>
            <a:endParaRPr lang="en-KR" sz="5000">
              <a:solidFill>
                <a:schemeClr val="bg1"/>
              </a:solidFill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ADF90DCE-A795-6718-9355-68DF70F92827}"/>
                  </a:ext>
                </a:extLst>
              </p14:cNvPr>
              <p14:cNvContentPartPr/>
              <p14:nvPr/>
            </p14:nvContentPartPr>
            <p14:xfrm rot="1017344">
              <a:off x="7917915" y="2358355"/>
              <a:ext cx="3657709" cy="3850091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ADF90DCE-A795-6718-9355-68DF70F9282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 rot="1017344">
                <a:off x="7856347" y="2296797"/>
                <a:ext cx="3780845" cy="3973208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773806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3EC282E5-7803-05BD-84C1-F178F6B4FC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776"/>
          <a:stretch/>
        </p:blipFill>
        <p:spPr bwMode="auto">
          <a:xfrm>
            <a:off x="1326079" y="2151727"/>
            <a:ext cx="3607780" cy="3545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FF04EA37-64BE-F119-F32A-F5686C75D8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216" y="96253"/>
            <a:ext cx="11872784" cy="1040569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ko-KR" altLang="en-US" sz="5000" err="1">
                <a:solidFill>
                  <a:schemeClr val="bg1"/>
                </a:solidFill>
              </a:rPr>
              <a:t>삼색칠하기로</a:t>
            </a:r>
            <a:r>
              <a:rPr lang="ko-KR" altLang="en-US" sz="5000">
                <a:solidFill>
                  <a:schemeClr val="bg1"/>
                </a:solidFill>
              </a:rPr>
              <a:t> 같지 않음을 증명해보자</a:t>
            </a:r>
            <a:endParaRPr lang="en-KR" sz="500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EC5A808-F89E-ADD8-8D1F-515D190178A8}"/>
              </a:ext>
            </a:extLst>
          </p:cNvPr>
          <p:cNvSpPr txBox="1"/>
          <p:nvPr/>
        </p:nvSpPr>
        <p:spPr>
          <a:xfrm>
            <a:off x="1326079" y="6181065"/>
            <a:ext cx="2541080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500" err="1">
                <a:solidFill>
                  <a:schemeClr val="bg1"/>
                </a:solidFill>
              </a:rPr>
              <a:t>삼색칠하기</a:t>
            </a:r>
            <a:r>
              <a:rPr lang="ko-KR" altLang="en-US" sz="2500">
                <a:solidFill>
                  <a:schemeClr val="bg1"/>
                </a:solidFill>
              </a:rPr>
              <a:t> 불가</a:t>
            </a:r>
            <a:endParaRPr lang="en-KR" sz="250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BF9420-5D95-1751-631B-57268F0AA17E}"/>
              </a:ext>
            </a:extLst>
          </p:cNvPr>
          <p:cNvSpPr txBox="1"/>
          <p:nvPr/>
        </p:nvSpPr>
        <p:spPr>
          <a:xfrm>
            <a:off x="8006279" y="6181065"/>
            <a:ext cx="2541080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500" err="1">
                <a:solidFill>
                  <a:schemeClr val="bg1"/>
                </a:solidFill>
              </a:rPr>
              <a:t>삼색칠하기</a:t>
            </a:r>
            <a:r>
              <a:rPr lang="ko-KR" altLang="en-US" sz="2500">
                <a:solidFill>
                  <a:schemeClr val="bg1"/>
                </a:solidFill>
              </a:rPr>
              <a:t> 가능</a:t>
            </a:r>
            <a:endParaRPr lang="en-KR" sz="2500">
              <a:solidFill>
                <a:schemeClr val="bg1"/>
              </a:solidFill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D680998B-D410-DA4A-DAAB-7106190FB5F9}"/>
                  </a:ext>
                </a:extLst>
              </p14:cNvPr>
              <p14:cNvContentPartPr/>
              <p14:nvPr/>
            </p14:nvContentPartPr>
            <p14:xfrm>
              <a:off x="8570959" y="3938445"/>
              <a:ext cx="1976400" cy="157428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D680998B-D410-DA4A-DAAB-7106190FB5F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509399" y="3876899"/>
                <a:ext cx="2099520" cy="169737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519B0631-042C-BEBF-1178-7C590AF9068B}"/>
                  </a:ext>
                </a:extLst>
              </p14:cNvPr>
              <p14:cNvContentPartPr/>
              <p14:nvPr/>
            </p14:nvContentPartPr>
            <p14:xfrm>
              <a:off x="8527384" y="2702697"/>
              <a:ext cx="1253160" cy="223776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519B0631-042C-BEBF-1178-7C590AF9068B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465824" y="2641147"/>
                <a:ext cx="1376280" cy="23608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1E9462E3-2481-F4B7-479B-2CEAB990B8E7}"/>
                  </a:ext>
                </a:extLst>
              </p14:cNvPr>
              <p14:cNvContentPartPr/>
              <p14:nvPr/>
            </p14:nvContentPartPr>
            <p14:xfrm>
              <a:off x="7791617" y="3827823"/>
              <a:ext cx="1776600" cy="147888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1E9462E3-2481-F4B7-479B-2CEAB990B8E7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730057" y="3766263"/>
                <a:ext cx="1899720" cy="1602000"/>
              </a:xfrm>
              <a:prstGeom prst="rect">
                <a:avLst/>
              </a:prstGeom>
            </p:spPr>
          </p:pic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20525289-A9D7-C2EF-C26C-28960D367084}"/>
              </a:ext>
            </a:extLst>
          </p:cNvPr>
          <p:cNvSpPr txBox="1"/>
          <p:nvPr/>
        </p:nvSpPr>
        <p:spPr>
          <a:xfrm>
            <a:off x="5207700" y="3012991"/>
            <a:ext cx="1776599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KR" sz="9500" b="0" i="0">
                <a:solidFill>
                  <a:schemeClr val="bg1"/>
                </a:solidFill>
                <a:effectLst/>
                <a:latin typeface="Google Sans"/>
              </a:rPr>
              <a:t>≠</a:t>
            </a:r>
            <a:endParaRPr lang="en-KR" sz="95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9237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F04EA37-64BE-F119-F32A-F5686C75D8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215" y="96253"/>
            <a:ext cx="9812757" cy="1040569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ko-KR" altLang="en-US" sz="5000">
                <a:solidFill>
                  <a:schemeClr val="bg1"/>
                </a:solidFill>
              </a:rPr>
              <a:t>다른 </a:t>
            </a:r>
            <a:r>
              <a:rPr lang="ko-KR" altLang="en-US" sz="5000" err="1">
                <a:solidFill>
                  <a:schemeClr val="bg1"/>
                </a:solidFill>
              </a:rPr>
              <a:t>불변량들은</a:t>
            </a:r>
            <a:r>
              <a:rPr lang="ko-KR" altLang="en-US" sz="5000">
                <a:solidFill>
                  <a:schemeClr val="bg1"/>
                </a:solidFill>
              </a:rPr>
              <a:t> 뭐가 있을까</a:t>
            </a:r>
            <a:r>
              <a:rPr lang="en-US" altLang="ko-KR" sz="5000">
                <a:solidFill>
                  <a:schemeClr val="bg1"/>
                </a:solidFill>
              </a:rPr>
              <a:t>?</a:t>
            </a:r>
            <a:endParaRPr lang="en-KR" sz="5000">
              <a:solidFill>
                <a:schemeClr val="bg1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45E175DE-F233-B89A-18DA-6A1321507995}"/>
                  </a:ext>
                </a:extLst>
              </p:cNvPr>
              <p:cNvSpPr txBox="1"/>
              <p:nvPr/>
            </p:nvSpPr>
            <p:spPr>
              <a:xfrm>
                <a:off x="319215" y="1432313"/>
                <a:ext cx="11189612" cy="27853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500">
                    <a:solidFill>
                      <a:schemeClr val="bg1"/>
                    </a:solidFill>
                  </a:rPr>
                  <a:t>p-</a:t>
                </a:r>
                <a:r>
                  <a:rPr lang="en-US" sz="4500" err="1">
                    <a:solidFill>
                      <a:schemeClr val="bg1"/>
                    </a:solidFill>
                  </a:rPr>
                  <a:t>colorability</a:t>
                </a:r>
                <a:endParaRPr lang="en-US" sz="4500">
                  <a:solidFill>
                    <a:schemeClr val="bg1"/>
                  </a:solidFill>
                </a:endParaRPr>
              </a:p>
              <a:p>
                <a:endParaRPr lang="en-US" altLang="ko-KR" sz="3500">
                  <a:solidFill>
                    <a:schemeClr val="bg1"/>
                  </a:solidFill>
                </a:endParaRPr>
              </a:p>
              <a:p>
                <a:r>
                  <a:rPr lang="ko-KR" altLang="en-US" sz="3500">
                    <a:solidFill>
                      <a:schemeClr val="bg1"/>
                    </a:solidFill>
                  </a:rPr>
                  <a:t>규칙</a:t>
                </a:r>
                <a:endParaRPr lang="en-KR" sz="3500">
                  <a:solidFill>
                    <a:schemeClr val="bg1"/>
                  </a:solidFill>
                </a:endParaRPr>
              </a:p>
              <a:p>
                <a:pPr marL="742950" indent="-742950">
                  <a:buAutoNum type="arabicPeriod"/>
                </a:pPr>
                <a:r>
                  <a:rPr lang="ko-KR" altLang="en-US" sz="3000">
                    <a:solidFill>
                      <a:schemeClr val="bg1"/>
                    </a:solidFill>
                  </a:rPr>
                  <a:t>최소 두 개의 </a:t>
                </a:r>
                <a:r>
                  <a:rPr lang="en-US" altLang="ko-KR" sz="3000">
                    <a:solidFill>
                      <a:schemeClr val="bg1"/>
                    </a:solidFill>
                  </a:rPr>
                  <a:t>0~p-1 </a:t>
                </a:r>
                <a:r>
                  <a:rPr lang="ko-KR" altLang="en-US" sz="3000">
                    <a:solidFill>
                      <a:schemeClr val="bg1"/>
                    </a:solidFill>
                  </a:rPr>
                  <a:t>이하의 자연수를 각 </a:t>
                </a:r>
                <a:r>
                  <a:rPr lang="en-US" altLang="ko-KR" sz="3000">
                    <a:solidFill>
                      <a:schemeClr val="bg1"/>
                    </a:solidFill>
                  </a:rPr>
                  <a:t>strand</a:t>
                </a:r>
                <a:r>
                  <a:rPr lang="ko-KR" altLang="en-US" sz="3000">
                    <a:solidFill>
                      <a:schemeClr val="bg1"/>
                    </a:solidFill>
                  </a:rPr>
                  <a:t>에다 대응 </a:t>
                </a:r>
                <a:endParaRPr lang="en-KR" sz="3000">
                  <a:solidFill>
                    <a:schemeClr val="bg1"/>
                  </a:solidFill>
                </a:endParaRPr>
              </a:p>
              <a:p>
                <a:pPr marL="742950" indent="-742950">
                  <a:buAutoNum type="arabicPeriod"/>
                </a:pPr>
                <a:r>
                  <a:rPr lang="ko-KR" altLang="en-US" sz="3000">
                    <a:solidFill>
                      <a:schemeClr val="bg1"/>
                    </a:solidFill>
                  </a:rPr>
                  <a:t>각 교차점마다</a:t>
                </a:r>
                <a:r>
                  <a:rPr lang="en-US" altLang="ko-KR" sz="3000">
                    <a:solidFill>
                      <a:schemeClr val="bg1"/>
                    </a:solidFill>
                  </a:rPr>
                  <a:t>,</a:t>
                </a:r>
                <a:r>
                  <a:rPr lang="ko-KR" altLang="en-US" sz="300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3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3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altLang="ko-KR" sz="3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ko-KR" sz="3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altLang="ko-KR" sz="3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3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altLang="ko-KR" sz="3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altLang="ko-KR" sz="3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ko-KR" sz="3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≡2</m:t>
                    </m:r>
                    <m:r>
                      <a:rPr lang="en-US" altLang="ko-KR" sz="3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  <m:r>
                      <a:rPr lang="en-US" altLang="ko-KR" sz="30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n-US" altLang="ko-KR" sz="3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altLang="ko-KR" sz="30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mod</m:t>
                        </m:r>
                        <m:r>
                          <a:rPr lang="en-US" altLang="ko-KR" sz="30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altLang="ko-KR" sz="30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p</m:t>
                        </m:r>
                      </m:e>
                    </m:d>
                  </m:oMath>
                </a14:m>
                <a:r>
                  <a:rPr lang="ko-KR" altLang="en-US" sz="3000">
                    <a:solidFill>
                      <a:schemeClr val="bg1"/>
                    </a:solidFill>
                  </a:rPr>
                  <a:t> </a:t>
                </a:r>
                <a:r>
                  <a:rPr lang="ko-KR" altLang="en-US" sz="3000" err="1">
                    <a:solidFill>
                      <a:schemeClr val="bg1"/>
                    </a:solidFill>
                  </a:rPr>
                  <a:t>를</a:t>
                </a:r>
                <a:r>
                  <a:rPr lang="ko-KR" altLang="en-US" sz="3000">
                    <a:solidFill>
                      <a:schemeClr val="bg1"/>
                    </a:solidFill>
                  </a:rPr>
                  <a:t> 만족</a:t>
                </a:r>
                <a:endParaRPr lang="en-KR" sz="300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45E175DE-F233-B89A-18DA-6A13215079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9215" y="1432313"/>
                <a:ext cx="11189612" cy="2785378"/>
              </a:xfrm>
              <a:prstGeom prst="rect">
                <a:avLst/>
              </a:prstGeom>
              <a:blipFill>
                <a:blip r:embed="rId2"/>
                <a:stretch>
                  <a:fillRect l="-2152" t="-4525" b="-5882"/>
                </a:stretch>
              </a:blipFill>
            </p:spPr>
            <p:txBody>
              <a:bodyPr/>
              <a:lstStyle/>
              <a:p>
                <a:r>
                  <a:rPr lang="en-K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303CDA9F-EC1B-E40B-8FC2-7E7C927B05F0}"/>
                  </a:ext>
                </a:extLst>
              </p14:cNvPr>
              <p14:cNvContentPartPr/>
              <p14:nvPr/>
            </p14:nvContentPartPr>
            <p14:xfrm>
              <a:off x="3047563" y="4395247"/>
              <a:ext cx="1697400" cy="232056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303CDA9F-EC1B-E40B-8FC2-7E7C927B05F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85990" y="4333687"/>
                <a:ext cx="1820546" cy="2443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67643892-3908-1293-51EC-2BAE199666E9}"/>
                  </a:ext>
                </a:extLst>
              </p14:cNvPr>
              <p14:cNvContentPartPr/>
              <p14:nvPr/>
            </p14:nvContentPartPr>
            <p14:xfrm>
              <a:off x="4402243" y="5443567"/>
              <a:ext cx="973080" cy="13716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67643892-3908-1293-51EC-2BAE199666E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340683" y="5382168"/>
                <a:ext cx="1096200" cy="25995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38F4E005-CDF9-8F0C-B0CA-FDEB4D80F9B4}"/>
                  </a:ext>
                </a:extLst>
              </p14:cNvPr>
              <p14:cNvContentPartPr/>
              <p14:nvPr/>
            </p14:nvContentPartPr>
            <p14:xfrm>
              <a:off x="3486625" y="5026673"/>
              <a:ext cx="145440" cy="25200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38F4E005-CDF9-8F0C-B0CA-FDEB4D80F9B4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455665" y="4995713"/>
                <a:ext cx="206640" cy="31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13DEA5FB-B537-6D33-28F9-62FB5C2E0F43}"/>
                  </a:ext>
                </a:extLst>
              </p14:cNvPr>
              <p14:cNvContentPartPr/>
              <p14:nvPr/>
            </p14:nvContentPartPr>
            <p14:xfrm>
              <a:off x="4901425" y="5127113"/>
              <a:ext cx="188280" cy="24624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13DEA5FB-B537-6D33-28F9-62FB5C2E0F43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870465" y="5096198"/>
                <a:ext cx="249480" cy="30735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FBA9ABB9-EE89-5211-7B8B-BF6905C97436}"/>
                  </a:ext>
                </a:extLst>
              </p14:cNvPr>
              <p14:cNvContentPartPr/>
              <p14:nvPr/>
            </p14:nvContentPartPr>
            <p14:xfrm>
              <a:off x="4260822" y="4583428"/>
              <a:ext cx="102600" cy="14760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FBA9ABB9-EE89-5211-7B8B-BF6905C97436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229862" y="4552468"/>
                <a:ext cx="163800" cy="208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9D9BF197-9BF5-644E-E773-97DCA4C1AE8C}"/>
                  </a:ext>
                </a:extLst>
              </p14:cNvPr>
              <p14:cNvContentPartPr/>
              <p14:nvPr/>
            </p14:nvContentPartPr>
            <p14:xfrm>
              <a:off x="4005222" y="5895268"/>
              <a:ext cx="116640" cy="18108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9D9BF197-9BF5-644E-E773-97DCA4C1AE8C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974166" y="5864308"/>
                <a:ext cx="178029" cy="24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68376D4D-9126-09B1-4E31-B9BFB8A233BB}"/>
                  </a:ext>
                </a:extLst>
              </p14:cNvPr>
              <p14:cNvContentPartPr/>
              <p14:nvPr/>
            </p14:nvContentPartPr>
            <p14:xfrm>
              <a:off x="6381079" y="5421792"/>
              <a:ext cx="1065960" cy="273960"/>
            </p14:xfrm>
          </p:contentPart>
        </mc:Choice>
        <mc:Fallback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68376D4D-9126-09B1-4E31-B9BFB8A233BB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6350119" y="5390832"/>
                <a:ext cx="1127160" cy="335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EF43909F-D624-F4FA-74C1-6A2532329845}"/>
                  </a:ext>
                </a:extLst>
              </p14:cNvPr>
              <p14:cNvContentPartPr/>
              <p14:nvPr/>
            </p14:nvContentPartPr>
            <p14:xfrm>
              <a:off x="7633519" y="5421792"/>
              <a:ext cx="263160" cy="183600"/>
            </p14:xfrm>
          </p:contentPart>
        </mc:Choice>
        <mc:Fallback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EF43909F-D624-F4FA-74C1-6A2532329845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7602601" y="5390832"/>
                <a:ext cx="324276" cy="244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4203CD87-F235-D504-BB84-90972B491046}"/>
                  </a:ext>
                </a:extLst>
              </p14:cNvPr>
              <p14:cNvContentPartPr/>
              <p14:nvPr/>
            </p14:nvContentPartPr>
            <p14:xfrm>
              <a:off x="8854639" y="5421792"/>
              <a:ext cx="89640" cy="197640"/>
            </p14:xfrm>
          </p:contentPart>
        </mc:Choice>
        <mc:Fallback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4203CD87-F235-D504-BB84-90972B491046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8823679" y="5390776"/>
                <a:ext cx="150840" cy="25895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C00D6323-412F-E890-F9A3-45F66D8C3558}"/>
                  </a:ext>
                </a:extLst>
              </p14:cNvPr>
              <p14:cNvContentPartPr/>
              <p14:nvPr/>
            </p14:nvContentPartPr>
            <p14:xfrm>
              <a:off x="8187199" y="5365632"/>
              <a:ext cx="474480" cy="247320"/>
            </p14:xfrm>
          </p:contentPart>
        </mc:Choice>
        <mc:Fallback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C00D6323-412F-E890-F9A3-45F66D8C3558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8156262" y="5334627"/>
                <a:ext cx="535634" cy="30860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74D9DD03-D9E3-D81C-FCBA-511E2E2F9E4E}"/>
                  </a:ext>
                </a:extLst>
              </p14:cNvPr>
              <p14:cNvContentPartPr/>
              <p14:nvPr/>
            </p14:nvContentPartPr>
            <p14:xfrm>
              <a:off x="8993959" y="5370672"/>
              <a:ext cx="70920" cy="215280"/>
            </p14:xfrm>
          </p:contentPart>
        </mc:Choice>
        <mc:Fallback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74D9DD03-D9E3-D81C-FCBA-511E2E2F9E4E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8962999" y="5339764"/>
                <a:ext cx="132120" cy="276378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146724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73564D2-8447-934A-96FF-8C7F662DE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216" y="96254"/>
            <a:ext cx="11553567" cy="92935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ko-KR" altLang="en-US" sz="5000">
                <a:solidFill>
                  <a:schemeClr val="bg1"/>
                </a:solidFill>
              </a:rPr>
              <a:t>직접 해보자</a:t>
            </a:r>
            <a:r>
              <a:rPr lang="en-US" altLang="ko-KR" sz="5000">
                <a:solidFill>
                  <a:schemeClr val="bg1"/>
                </a:solidFill>
              </a:rPr>
              <a:t>!</a:t>
            </a:r>
            <a:endParaRPr lang="en-KR" sz="5000">
              <a:solidFill>
                <a:schemeClr val="bg1"/>
              </a:solidFill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7346699B-DDBA-759B-505C-E743AAA01CD1}"/>
                  </a:ext>
                </a:extLst>
              </p14:cNvPr>
              <p14:cNvContentPartPr/>
              <p14:nvPr/>
            </p14:nvContentPartPr>
            <p14:xfrm>
              <a:off x="638305" y="1860815"/>
              <a:ext cx="3818520" cy="401652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7346699B-DDBA-759B-505C-E743AAA01CD1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07348" y="1829858"/>
                <a:ext cx="3879714" cy="407771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1CA794CF-4008-F966-7D27-3FF4DBA0684A}"/>
                  </a:ext>
                </a:extLst>
              </p14:cNvPr>
              <p14:cNvContentPartPr/>
              <p14:nvPr/>
            </p14:nvContentPartPr>
            <p14:xfrm>
              <a:off x="2323030" y="5326775"/>
              <a:ext cx="481680" cy="26496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1CA794CF-4008-F966-7D27-3FF4DBA0684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292070" y="5295815"/>
                <a:ext cx="542880" cy="326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396522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A72112-E873-8A32-EB16-12E22667B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434" y="473676"/>
            <a:ext cx="1926090" cy="982145"/>
          </a:xfrm>
        </p:spPr>
        <p:txBody>
          <a:bodyPr/>
          <a:lstStyle/>
          <a:p>
            <a:r>
              <a:rPr lang="ko-KR" altLang="en-US" sz="5000">
                <a:solidFill>
                  <a:schemeClr val="bg1"/>
                </a:solidFill>
              </a:rPr>
              <a:t>문제</a:t>
            </a:r>
            <a:endParaRPr lang="en-KR" sz="5000">
              <a:solidFill>
                <a:schemeClr val="bg1"/>
              </a:solidFill>
            </a:endParaRPr>
          </a:p>
        </p:txBody>
      </p:sp>
      <p:pic>
        <p:nvPicPr>
          <p:cNvPr id="6146" name="Picture 2" descr="undefined">
            <a:extLst>
              <a:ext uri="{FF2B5EF4-FFF2-40B4-BE49-F238E27FC236}">
                <a16:creationId xmlns:a16="http://schemas.microsoft.com/office/drawing/2014/main" id="{957571FF-47B7-BB47-7660-E91388A307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681" b="73686"/>
          <a:stretch/>
        </p:blipFill>
        <p:spPr bwMode="auto">
          <a:xfrm>
            <a:off x="1439328" y="5226961"/>
            <a:ext cx="1577001" cy="1449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undefined">
            <a:extLst>
              <a:ext uri="{FF2B5EF4-FFF2-40B4-BE49-F238E27FC236}">
                <a16:creationId xmlns:a16="http://schemas.microsoft.com/office/drawing/2014/main" id="{ACB71DF6-E846-32F9-6760-E18F80DE93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45" t="2105" r="59753" b="74737"/>
          <a:stretch/>
        </p:blipFill>
        <p:spPr bwMode="auto">
          <a:xfrm>
            <a:off x="5167958" y="5231307"/>
            <a:ext cx="1611774" cy="1447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undefined">
            <a:extLst>
              <a:ext uri="{FF2B5EF4-FFF2-40B4-BE49-F238E27FC236}">
                <a16:creationId xmlns:a16="http://schemas.microsoft.com/office/drawing/2014/main" id="{F5C6C33A-2E3F-5AA4-965C-E3AAE81D0A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44" r="41317" b="74683"/>
          <a:stretch/>
        </p:blipFill>
        <p:spPr bwMode="auto">
          <a:xfrm>
            <a:off x="9252237" y="5223641"/>
            <a:ext cx="1357528" cy="1450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EE3A5F98-951E-8D75-1AC8-9B5CA4DA6401}"/>
                  </a:ext>
                </a:extLst>
              </p14:cNvPr>
              <p14:cNvContentPartPr/>
              <p14:nvPr/>
            </p14:nvContentPartPr>
            <p14:xfrm>
              <a:off x="1374169" y="5370863"/>
              <a:ext cx="45719" cy="45719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EE3A5F98-951E-8D75-1AC8-9B5CA4DA640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343452" y="5339155"/>
                <a:ext cx="106440" cy="10839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9ED77976-E4CF-ACCA-7120-48D55F3BEA91}"/>
                  </a:ext>
                </a:extLst>
              </p14:cNvPr>
              <p14:cNvContentPartPr/>
              <p14:nvPr/>
            </p14:nvContentPartPr>
            <p14:xfrm>
              <a:off x="5046530" y="5113742"/>
              <a:ext cx="182158" cy="21320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9ED77976-E4CF-ACCA-7120-48D55F3BEA9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015570" y="5082770"/>
                <a:ext cx="243357" cy="27442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97D0AAA3-910D-49AA-BAB8-3C7CCCECD4FC}"/>
                  </a:ext>
                </a:extLst>
              </p14:cNvPr>
              <p14:cNvContentPartPr/>
              <p14:nvPr/>
            </p14:nvContentPartPr>
            <p14:xfrm>
              <a:off x="9015170" y="5134218"/>
              <a:ext cx="147891" cy="245644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97D0AAA3-910D-49AA-BAB8-3C7CCCECD4FC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984224" y="5103242"/>
                <a:ext cx="209062" cy="30687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3E3FA046-27F4-D88F-93A2-9FEB161AB338}"/>
                  </a:ext>
                </a:extLst>
              </p14:cNvPr>
              <p14:cNvContentPartPr/>
              <p14:nvPr/>
            </p14:nvContentPartPr>
            <p14:xfrm>
              <a:off x="4570666" y="2195472"/>
              <a:ext cx="2806358" cy="1984702"/>
            </p14:xfrm>
          </p:contentPart>
        </mc:Choice>
        <mc:Fallback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3E3FA046-27F4-D88F-93A2-9FEB161AB338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539708" y="2164512"/>
                <a:ext cx="2867554" cy="2045903"/>
              </a:xfrm>
              <a:prstGeom prst="rect">
                <a:avLst/>
              </a:prstGeom>
            </p:spPr>
          </p:pic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4892A77B-D6B8-4B65-FA22-E7DBBA30710A}"/>
              </a:ext>
            </a:extLst>
          </p:cNvPr>
          <p:cNvSpPr txBox="1"/>
          <p:nvPr/>
        </p:nvSpPr>
        <p:spPr>
          <a:xfrm>
            <a:off x="2564524" y="1482021"/>
            <a:ext cx="6923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>
                <a:solidFill>
                  <a:schemeClr val="bg1"/>
                </a:solidFill>
              </a:rPr>
              <a:t>아래의 매듭과 같은 매듭의 번호를 쓰고</a:t>
            </a:r>
            <a:r>
              <a:rPr lang="en-US" altLang="ko-KR">
                <a:solidFill>
                  <a:schemeClr val="bg1"/>
                </a:solidFill>
              </a:rPr>
              <a:t>,</a:t>
            </a:r>
            <a:r>
              <a:rPr lang="ko-KR" altLang="en-US">
                <a:solidFill>
                  <a:schemeClr val="bg1"/>
                </a:solidFill>
              </a:rPr>
              <a:t> 풀이 과정을 그려주세요</a:t>
            </a:r>
            <a:endParaRPr lang="en-KR">
              <a:solidFill>
                <a:schemeClr val="bg1"/>
              </a:solidFill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DA09053E-B3B1-F5C1-4A3F-14049540E1F0}"/>
                  </a:ext>
                </a:extLst>
              </p14:cNvPr>
              <p14:cNvContentPartPr/>
              <p14:nvPr/>
            </p14:nvContentPartPr>
            <p14:xfrm>
              <a:off x="1211773" y="5180253"/>
              <a:ext cx="16200" cy="21744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DA09053E-B3B1-F5C1-4A3F-14049540E1F0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180813" y="5149242"/>
                <a:ext cx="77400" cy="278741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08466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A72112-E873-8A32-EB16-12E22667B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433" y="473676"/>
            <a:ext cx="9144000" cy="1263649"/>
          </a:xfrm>
        </p:spPr>
        <p:txBody>
          <a:bodyPr/>
          <a:lstStyle/>
          <a:p>
            <a:r>
              <a:rPr lang="ko-KR" altLang="en-US" sz="5000">
                <a:solidFill>
                  <a:schemeClr val="bg1"/>
                </a:solidFill>
              </a:rPr>
              <a:t>매듭의 수학적 정의</a:t>
            </a:r>
            <a:r>
              <a:rPr lang="en-US" altLang="ko-KR" sz="5000">
                <a:solidFill>
                  <a:schemeClr val="bg1"/>
                </a:solidFill>
              </a:rPr>
              <a:t>?</a:t>
            </a:r>
            <a:endParaRPr lang="en-KR" sz="5000">
              <a:solidFill>
                <a:schemeClr val="bg1"/>
              </a:solidFill>
            </a:endParaRPr>
          </a:p>
        </p:txBody>
      </p:sp>
      <p:pic>
        <p:nvPicPr>
          <p:cNvPr id="1026" name="Picture 2" descr="undefined">
            <a:extLst>
              <a:ext uri="{FF2B5EF4-FFF2-40B4-BE49-F238E27FC236}">
                <a16:creationId xmlns:a16="http://schemas.microsoft.com/office/drawing/2014/main" id="{69E86ECB-3A96-7437-5944-E26FBFECBA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198"/>
          <a:stretch/>
        </p:blipFill>
        <p:spPr bwMode="auto">
          <a:xfrm>
            <a:off x="2409567" y="1641072"/>
            <a:ext cx="1947612" cy="512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undefined">
            <a:extLst>
              <a:ext uri="{FF2B5EF4-FFF2-40B4-BE49-F238E27FC236}">
                <a16:creationId xmlns:a16="http://schemas.microsoft.com/office/drawing/2014/main" id="{249CFAF1-7661-2509-0E50-7DAE95FF4C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83"/>
          <a:stretch/>
        </p:blipFill>
        <p:spPr bwMode="auto">
          <a:xfrm>
            <a:off x="7404359" y="1641071"/>
            <a:ext cx="2393517" cy="512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ight Arrow 3">
            <a:extLst>
              <a:ext uri="{FF2B5EF4-FFF2-40B4-BE49-F238E27FC236}">
                <a16:creationId xmlns:a16="http://schemas.microsoft.com/office/drawing/2014/main" id="{2BB8BD56-B2D8-5B6D-0E34-4B38B58D49AA}"/>
              </a:ext>
            </a:extLst>
          </p:cNvPr>
          <p:cNvSpPr/>
          <p:nvPr/>
        </p:nvSpPr>
        <p:spPr>
          <a:xfrm>
            <a:off x="5071074" y="3684051"/>
            <a:ext cx="1528010" cy="409074"/>
          </a:xfrm>
          <a:prstGeom prst="rightArrow">
            <a:avLst>
              <a:gd name="adj1" fmla="val 50000"/>
              <a:gd name="adj2" fmla="val 7941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/>
          </a:p>
        </p:txBody>
      </p:sp>
    </p:spTree>
    <p:extLst>
      <p:ext uri="{BB962C8B-B14F-4D97-AF65-F5344CB8AC3E}">
        <p14:creationId xmlns:p14="http://schemas.microsoft.com/office/powerpoint/2010/main" val="2237504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A72112-E873-8A32-EB16-12E22667B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433" y="473676"/>
            <a:ext cx="5774399" cy="982145"/>
          </a:xfrm>
        </p:spPr>
        <p:txBody>
          <a:bodyPr/>
          <a:lstStyle/>
          <a:p>
            <a:r>
              <a:rPr lang="ko-KR" altLang="en-US" sz="5000">
                <a:solidFill>
                  <a:schemeClr val="bg1"/>
                </a:solidFill>
              </a:rPr>
              <a:t>매듭의 예시</a:t>
            </a:r>
            <a:endParaRPr lang="en-KR" sz="5000">
              <a:solidFill>
                <a:schemeClr val="bg1"/>
              </a:solidFill>
            </a:endParaRPr>
          </a:p>
        </p:txBody>
      </p:sp>
      <p:pic>
        <p:nvPicPr>
          <p:cNvPr id="6146" name="Picture 2" descr="undefined">
            <a:extLst>
              <a:ext uri="{FF2B5EF4-FFF2-40B4-BE49-F238E27FC236}">
                <a16:creationId xmlns:a16="http://schemas.microsoft.com/office/drawing/2014/main" id="{957571FF-47B7-BB47-7660-E91388A307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681" b="73686"/>
          <a:stretch/>
        </p:blipFill>
        <p:spPr bwMode="auto">
          <a:xfrm>
            <a:off x="325232" y="2212589"/>
            <a:ext cx="3728629" cy="3426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undefined">
            <a:extLst>
              <a:ext uri="{FF2B5EF4-FFF2-40B4-BE49-F238E27FC236}">
                <a16:creationId xmlns:a16="http://schemas.microsoft.com/office/drawing/2014/main" id="{ACB71DF6-E846-32F9-6760-E18F80DE93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45" t="2105" r="59753" b="74737"/>
          <a:stretch/>
        </p:blipFill>
        <p:spPr bwMode="auto">
          <a:xfrm>
            <a:off x="4053861" y="2217260"/>
            <a:ext cx="3810843" cy="3421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undefined">
            <a:extLst>
              <a:ext uri="{FF2B5EF4-FFF2-40B4-BE49-F238E27FC236}">
                <a16:creationId xmlns:a16="http://schemas.microsoft.com/office/drawing/2014/main" id="{F5C6C33A-2E3F-5AA4-965C-E3AAE81D0A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44" r="41317" b="74683"/>
          <a:stretch/>
        </p:blipFill>
        <p:spPr bwMode="auto">
          <a:xfrm>
            <a:off x="8138141" y="2209018"/>
            <a:ext cx="3209710" cy="3430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69554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A72112-E873-8A32-EB16-12E22667B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216" y="96253"/>
            <a:ext cx="11553567" cy="1853019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ko-KR" altLang="en-US" sz="5000">
                <a:solidFill>
                  <a:schemeClr val="bg1"/>
                </a:solidFill>
              </a:rPr>
              <a:t>매듭 이론의 주요 목표</a:t>
            </a:r>
            <a:endParaRPr lang="en-KR" sz="5000">
              <a:solidFill>
                <a:schemeClr val="bg1"/>
              </a:solidFill>
            </a:endParaRP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3EC282E5-7803-05BD-84C1-F178F6B4FC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776"/>
          <a:stretch/>
        </p:blipFill>
        <p:spPr bwMode="auto">
          <a:xfrm>
            <a:off x="1787436" y="2102337"/>
            <a:ext cx="2182985" cy="4198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BCA79610-197E-AD87-716D-35B916A274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67"/>
          <a:stretch/>
        </p:blipFill>
        <p:spPr bwMode="auto">
          <a:xfrm>
            <a:off x="7938090" y="1949272"/>
            <a:ext cx="2911643" cy="4504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3A7664B-FDD4-CDB7-E29A-21B84CE4E41F}"/>
              </a:ext>
            </a:extLst>
          </p:cNvPr>
          <p:cNvSpPr txBox="1"/>
          <p:nvPr/>
        </p:nvSpPr>
        <p:spPr>
          <a:xfrm>
            <a:off x="5395216" y="2924134"/>
            <a:ext cx="111807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KR" sz="8000">
                <a:solidFill>
                  <a:schemeClr val="bg1"/>
                </a:solidFill>
              </a:rPr>
              <a:t>?</a:t>
            </a:r>
          </a:p>
          <a:p>
            <a:pPr algn="ctr"/>
            <a:r>
              <a:rPr lang="en-KR" sz="8000">
                <a:solidFill>
                  <a:schemeClr val="bg1"/>
                </a:solidFill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6404397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3FADC39D-BD90-CA56-E5D3-9570754BB24B}"/>
              </a:ext>
            </a:extLst>
          </p:cNvPr>
          <p:cNvSpPr txBox="1"/>
          <p:nvPr/>
        </p:nvSpPr>
        <p:spPr>
          <a:xfrm>
            <a:off x="5395216" y="2151727"/>
            <a:ext cx="111807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KR" sz="8000">
                <a:solidFill>
                  <a:schemeClr val="bg1"/>
                </a:solidFill>
              </a:rPr>
              <a:t>?</a:t>
            </a:r>
          </a:p>
          <a:p>
            <a:pPr algn="ctr"/>
            <a:r>
              <a:rPr lang="en-KR" sz="8000">
                <a:solidFill>
                  <a:schemeClr val="bg1"/>
                </a:solidFill>
              </a:rPr>
              <a:t>=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3EC282E5-7803-05BD-84C1-F178F6B4FC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776"/>
          <a:stretch/>
        </p:blipFill>
        <p:spPr bwMode="auto">
          <a:xfrm>
            <a:off x="1787436" y="1404505"/>
            <a:ext cx="2182985" cy="4198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DC2F031-F88D-1572-735B-AA22DB091A5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54" t="8545"/>
          <a:stretch/>
        </p:blipFill>
        <p:spPr>
          <a:xfrm>
            <a:off x="7919295" y="1801547"/>
            <a:ext cx="3661312" cy="3608652"/>
          </a:xfrm>
          <a:prstGeom prst="rect">
            <a:avLst/>
          </a:prstGeom>
          <a:noFill/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FF04EA37-64BE-F119-F32A-F5686C75D8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217" y="96253"/>
            <a:ext cx="6600568" cy="1040569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ko-KR" altLang="en-US" sz="5000">
                <a:solidFill>
                  <a:schemeClr val="bg1"/>
                </a:solidFill>
              </a:rPr>
              <a:t>두 매듭은 같을까</a:t>
            </a:r>
            <a:r>
              <a:rPr lang="en-US" altLang="ko-KR" sz="5000">
                <a:solidFill>
                  <a:schemeClr val="bg1"/>
                </a:solidFill>
              </a:rPr>
              <a:t>?</a:t>
            </a:r>
            <a:endParaRPr lang="en-KR" sz="50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50621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3FADC39D-BD90-CA56-E5D3-9570754BB24B}"/>
              </a:ext>
            </a:extLst>
          </p:cNvPr>
          <p:cNvSpPr txBox="1"/>
          <p:nvPr/>
        </p:nvSpPr>
        <p:spPr>
          <a:xfrm>
            <a:off x="5395216" y="2151727"/>
            <a:ext cx="111807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KR" sz="8000">
                <a:solidFill>
                  <a:schemeClr val="bg1"/>
                </a:solidFill>
              </a:rPr>
              <a:t>?</a:t>
            </a:r>
          </a:p>
          <a:p>
            <a:pPr algn="ctr"/>
            <a:r>
              <a:rPr lang="en-KR" sz="8000">
                <a:solidFill>
                  <a:schemeClr val="bg1"/>
                </a:solidFill>
              </a:rPr>
              <a:t>=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3EC282E5-7803-05BD-84C1-F178F6B4FC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776"/>
          <a:stretch/>
        </p:blipFill>
        <p:spPr bwMode="auto">
          <a:xfrm>
            <a:off x="1787436" y="1404505"/>
            <a:ext cx="2182985" cy="4198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aken's Gordian Unknot ">
            <a:extLst>
              <a:ext uri="{FF2B5EF4-FFF2-40B4-BE49-F238E27FC236}">
                <a16:creationId xmlns:a16="http://schemas.microsoft.com/office/drawing/2014/main" id="{EE3DCAD9-C47E-BD23-27BE-EEB87F7C1B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45" r="12154"/>
          <a:stretch/>
        </p:blipFill>
        <p:spPr bwMode="auto">
          <a:xfrm>
            <a:off x="6979583" y="1050760"/>
            <a:ext cx="5212417" cy="4905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08690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A72112-E873-8A32-EB16-12E22667B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983" y="2087825"/>
            <a:ext cx="11896034" cy="2841527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ko-KR" altLang="en-US" sz="8000">
                <a:solidFill>
                  <a:schemeClr val="bg1"/>
                </a:solidFill>
              </a:rPr>
              <a:t>두 매듭이 같다는 것은 무슨 뜻일까</a:t>
            </a:r>
            <a:r>
              <a:rPr lang="en-US" altLang="ko-KR" sz="8000">
                <a:solidFill>
                  <a:schemeClr val="bg1"/>
                </a:solidFill>
              </a:rPr>
              <a:t>?</a:t>
            </a:r>
            <a:endParaRPr lang="en-KR" sz="80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16799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A72112-E873-8A32-EB16-12E22667B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216" y="96253"/>
            <a:ext cx="11553567" cy="2237873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5000">
                <a:solidFill>
                  <a:schemeClr val="bg1"/>
                </a:solidFill>
              </a:rPr>
              <a:t>Reidemeister move</a:t>
            </a:r>
            <a:endParaRPr lang="en-KR" sz="5000">
              <a:solidFill>
                <a:schemeClr val="bg1"/>
              </a:solidFill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6D205CDE-C092-2AD4-D852-786C7BEF2817}"/>
                  </a:ext>
                </a:extLst>
              </p14:cNvPr>
              <p14:cNvContentPartPr/>
              <p14:nvPr/>
            </p14:nvContentPartPr>
            <p14:xfrm>
              <a:off x="460935" y="1830813"/>
              <a:ext cx="100800" cy="329724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6D205CDE-C092-2AD4-D852-786C7BEF2817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29975" y="1799853"/>
                <a:ext cx="162000" cy="3358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D4E3DDDC-14A6-73BE-9D6D-041F1DB1A7A2}"/>
                  </a:ext>
                </a:extLst>
              </p14:cNvPr>
              <p14:cNvContentPartPr/>
              <p14:nvPr/>
            </p14:nvContentPartPr>
            <p14:xfrm>
              <a:off x="1551373" y="1825413"/>
              <a:ext cx="804600" cy="333432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D4E3DDDC-14A6-73BE-9D6D-041F1DB1A7A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20413" y="1794450"/>
                <a:ext cx="865800" cy="339552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6B3007C6-D9E0-B755-897D-2567C9FA60B2}"/>
                  </a:ext>
                </a:extLst>
              </p14:cNvPr>
              <p14:cNvContentPartPr/>
              <p14:nvPr/>
            </p14:nvContentPartPr>
            <p14:xfrm>
              <a:off x="3757995" y="1846653"/>
              <a:ext cx="19467" cy="347688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6B3007C6-D9E0-B755-897D-2567C9FA60B2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727556" y="1815693"/>
                <a:ext cx="79638" cy="3538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31BAD8E2-383D-024E-EE75-EA19502A919D}"/>
                  </a:ext>
                </a:extLst>
              </p14:cNvPr>
              <p14:cNvContentPartPr/>
              <p14:nvPr/>
            </p14:nvContentPartPr>
            <p14:xfrm>
              <a:off x="4138912" y="1825413"/>
              <a:ext cx="21440" cy="354564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31BAD8E2-383D-024E-EE75-EA19502A919D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108181" y="1794453"/>
                <a:ext cx="82187" cy="3606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D9B55133-051E-C082-CA9C-358798E0D14E}"/>
                  </a:ext>
                </a:extLst>
              </p14:cNvPr>
              <p14:cNvContentPartPr/>
              <p14:nvPr/>
            </p14:nvContentPartPr>
            <p14:xfrm>
              <a:off x="5049428" y="1825413"/>
              <a:ext cx="984600" cy="356688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D9B55133-051E-C082-CA9C-358798E0D14E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018468" y="1794453"/>
                <a:ext cx="1045800" cy="3628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1C97651A-8344-5289-994E-CF95BB5F1423}"/>
                  </a:ext>
                </a:extLst>
              </p14:cNvPr>
              <p14:cNvContentPartPr/>
              <p14:nvPr/>
            </p14:nvContentPartPr>
            <p14:xfrm>
              <a:off x="5033588" y="2836293"/>
              <a:ext cx="603360" cy="256680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1C97651A-8344-5289-994E-CF95BB5F1423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002646" y="2805333"/>
                <a:ext cx="664524" cy="262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FFDEF4B7-7A62-702F-1DA1-C1AEED16F9A9}"/>
                  </a:ext>
                </a:extLst>
              </p14:cNvPr>
              <p14:cNvContentPartPr/>
              <p14:nvPr/>
            </p14:nvContentPartPr>
            <p14:xfrm>
              <a:off x="7177535" y="2069066"/>
              <a:ext cx="1947600" cy="91044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FFDEF4B7-7A62-702F-1DA1-C1AEED16F9A9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7146575" y="2038118"/>
                <a:ext cx="2008800" cy="97161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28167E2D-B8C1-3696-A503-EE4D5388AC18}"/>
                  </a:ext>
                </a:extLst>
              </p14:cNvPr>
              <p14:cNvContentPartPr/>
              <p14:nvPr/>
            </p14:nvContentPartPr>
            <p14:xfrm>
              <a:off x="7431695" y="3111626"/>
              <a:ext cx="825840" cy="188424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28167E2D-B8C1-3696-A503-EE4D5388AC18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7400735" y="3080666"/>
                <a:ext cx="887040" cy="194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853A0442-8A6C-937D-0730-2510F0B760F3}"/>
                  </a:ext>
                </a:extLst>
              </p14:cNvPr>
              <p14:cNvContentPartPr/>
              <p14:nvPr/>
            </p14:nvContentPartPr>
            <p14:xfrm>
              <a:off x="7727975" y="3111626"/>
              <a:ext cx="1228320" cy="1852560"/>
            </p14:xfrm>
          </p:contentPart>
        </mc:Choice>
        <mc:Fallback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853A0442-8A6C-937D-0730-2510F0B760F3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7697006" y="3080666"/>
                <a:ext cx="1289538" cy="1913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4A088D1D-BDB5-405D-AFB8-04EAC75D9AD2}"/>
                  </a:ext>
                </a:extLst>
              </p14:cNvPr>
              <p14:cNvContentPartPr/>
              <p14:nvPr/>
            </p14:nvContentPartPr>
            <p14:xfrm>
              <a:off x="7188335" y="2084906"/>
              <a:ext cx="439560" cy="78876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4A088D1D-BDB5-405D-AFB8-04EAC75D9AD2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7157375" y="2053960"/>
                <a:ext cx="500760" cy="84993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5144" name="Ink 5143">
                <a:extLst>
                  <a:ext uri="{FF2B5EF4-FFF2-40B4-BE49-F238E27FC236}">
                    <a16:creationId xmlns:a16="http://schemas.microsoft.com/office/drawing/2014/main" id="{4523CFD3-DE8B-CC24-3310-FBE8C67CF8D9}"/>
                  </a:ext>
                </a:extLst>
              </p14:cNvPr>
              <p14:cNvContentPartPr/>
              <p14:nvPr/>
            </p14:nvContentPartPr>
            <p14:xfrm>
              <a:off x="11122721" y="2632826"/>
              <a:ext cx="116640" cy="328320"/>
            </p14:xfrm>
          </p:contentPart>
        </mc:Choice>
        <mc:Fallback>
          <p:pic>
            <p:nvPicPr>
              <p:cNvPr id="5144" name="Ink 5143">
                <a:extLst>
                  <a:ext uri="{FF2B5EF4-FFF2-40B4-BE49-F238E27FC236}">
                    <a16:creationId xmlns:a16="http://schemas.microsoft.com/office/drawing/2014/main" id="{4523CFD3-DE8B-CC24-3310-FBE8C67CF8D9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11091761" y="2601866"/>
                <a:ext cx="177840" cy="38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5145" name="Ink 5144">
                <a:extLst>
                  <a:ext uri="{FF2B5EF4-FFF2-40B4-BE49-F238E27FC236}">
                    <a16:creationId xmlns:a16="http://schemas.microsoft.com/office/drawing/2014/main" id="{0776BA76-CF1B-996F-96D7-C86E0BCD12EE}"/>
                  </a:ext>
                </a:extLst>
              </p14:cNvPr>
              <p14:cNvContentPartPr/>
              <p14:nvPr/>
            </p14:nvContentPartPr>
            <p14:xfrm>
              <a:off x="10302748" y="1900013"/>
              <a:ext cx="1524240" cy="2926800"/>
            </p14:xfrm>
          </p:contentPart>
        </mc:Choice>
        <mc:Fallback>
          <p:pic>
            <p:nvPicPr>
              <p:cNvPr id="5145" name="Ink 5144">
                <a:extLst>
                  <a:ext uri="{FF2B5EF4-FFF2-40B4-BE49-F238E27FC236}">
                    <a16:creationId xmlns:a16="http://schemas.microsoft.com/office/drawing/2014/main" id="{0776BA76-CF1B-996F-96D7-C86E0BCD12EE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10271788" y="1869053"/>
                <a:ext cx="1585440" cy="298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5146" name="Ink 5145">
                <a:extLst>
                  <a:ext uri="{FF2B5EF4-FFF2-40B4-BE49-F238E27FC236}">
                    <a16:creationId xmlns:a16="http://schemas.microsoft.com/office/drawing/2014/main" id="{0C7491BD-D697-8295-8E75-2E3E3480A117}"/>
                  </a:ext>
                </a:extLst>
              </p14:cNvPr>
              <p14:cNvContentPartPr/>
              <p14:nvPr/>
            </p14:nvContentPartPr>
            <p14:xfrm>
              <a:off x="9895121" y="3971666"/>
              <a:ext cx="1963440" cy="132480"/>
            </p14:xfrm>
          </p:contentPart>
        </mc:Choice>
        <mc:Fallback>
          <p:pic>
            <p:nvPicPr>
              <p:cNvPr id="5146" name="Ink 5145">
                <a:extLst>
                  <a:ext uri="{FF2B5EF4-FFF2-40B4-BE49-F238E27FC236}">
                    <a16:creationId xmlns:a16="http://schemas.microsoft.com/office/drawing/2014/main" id="{0C7491BD-D697-8295-8E75-2E3E3480A117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9864167" y="3940706"/>
                <a:ext cx="2024629" cy="193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">
            <p14:nvContentPartPr>
              <p14:cNvPr id="5147" name="Ink 5146">
                <a:extLst>
                  <a:ext uri="{FF2B5EF4-FFF2-40B4-BE49-F238E27FC236}">
                    <a16:creationId xmlns:a16="http://schemas.microsoft.com/office/drawing/2014/main" id="{112ABB07-53B0-6064-3173-457FF909518B}"/>
                  </a:ext>
                </a:extLst>
              </p14:cNvPr>
              <p14:cNvContentPartPr/>
              <p14:nvPr/>
            </p14:nvContentPartPr>
            <p14:xfrm>
              <a:off x="10164973" y="1984173"/>
              <a:ext cx="656640" cy="1307520"/>
            </p14:xfrm>
          </p:contentPart>
        </mc:Choice>
        <mc:Fallback>
          <p:pic>
            <p:nvPicPr>
              <p:cNvPr id="5147" name="Ink 5146">
                <a:extLst>
                  <a:ext uri="{FF2B5EF4-FFF2-40B4-BE49-F238E27FC236}">
                    <a16:creationId xmlns:a16="http://schemas.microsoft.com/office/drawing/2014/main" id="{112ABB07-53B0-6064-3173-457FF909518B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10134013" y="1953204"/>
                <a:ext cx="717840" cy="1368737"/>
              </a:xfrm>
              <a:prstGeom prst="rect">
                <a:avLst/>
              </a:prstGeom>
            </p:spPr>
          </p:pic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DFB65CC0-91C4-CB99-12D9-C57790AF3466}"/>
              </a:ext>
            </a:extLst>
          </p:cNvPr>
          <p:cNvSpPr txBox="1"/>
          <p:nvPr/>
        </p:nvSpPr>
        <p:spPr>
          <a:xfrm>
            <a:off x="511335" y="5833739"/>
            <a:ext cx="1290738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KR" sz="2500" b="1">
                <a:solidFill>
                  <a:schemeClr val="bg1"/>
                </a:solidFill>
              </a:rPr>
              <a:t>Type 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440B66A-39D2-D008-E790-581DA114A1FA}"/>
              </a:ext>
            </a:extLst>
          </p:cNvPr>
          <p:cNvSpPr txBox="1"/>
          <p:nvPr/>
        </p:nvSpPr>
        <p:spPr>
          <a:xfrm>
            <a:off x="4168767" y="5833739"/>
            <a:ext cx="1377493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KR" sz="2500" b="1">
                <a:solidFill>
                  <a:schemeClr val="bg1"/>
                </a:solidFill>
              </a:rPr>
              <a:t>Type 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07B49A-52B5-0585-78E9-230C7DCCF6EF}"/>
              </a:ext>
            </a:extLst>
          </p:cNvPr>
          <p:cNvSpPr txBox="1"/>
          <p:nvPr/>
        </p:nvSpPr>
        <p:spPr>
          <a:xfrm>
            <a:off x="8782124" y="5833739"/>
            <a:ext cx="1377493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KR" sz="2500" b="1">
                <a:solidFill>
                  <a:schemeClr val="bg1"/>
                </a:solidFill>
              </a:rPr>
              <a:t>Type 3</a:t>
            </a:r>
          </a:p>
        </p:txBody>
      </p:sp>
      <p:sp>
        <p:nvSpPr>
          <p:cNvPr id="12" name="Left-Right Arrow 11">
            <a:extLst>
              <a:ext uri="{FF2B5EF4-FFF2-40B4-BE49-F238E27FC236}">
                <a16:creationId xmlns:a16="http://schemas.microsoft.com/office/drawing/2014/main" id="{C304B053-9E4E-BF91-AC39-496ED6A887C7}"/>
              </a:ext>
            </a:extLst>
          </p:cNvPr>
          <p:cNvSpPr/>
          <p:nvPr/>
        </p:nvSpPr>
        <p:spPr>
          <a:xfrm>
            <a:off x="852613" y="3307893"/>
            <a:ext cx="433518" cy="242214"/>
          </a:xfrm>
          <a:prstGeom prst="leftRightArrow">
            <a:avLst>
              <a:gd name="adj1" fmla="val 50000"/>
              <a:gd name="adj2" fmla="val 39797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/>
          </a:p>
        </p:txBody>
      </p:sp>
      <p:sp>
        <p:nvSpPr>
          <p:cNvPr id="14" name="Left-Right Arrow 13">
            <a:extLst>
              <a:ext uri="{FF2B5EF4-FFF2-40B4-BE49-F238E27FC236}">
                <a16:creationId xmlns:a16="http://schemas.microsoft.com/office/drawing/2014/main" id="{D525B201-DC7C-F03F-2D05-97DCD87ED37B}"/>
              </a:ext>
            </a:extLst>
          </p:cNvPr>
          <p:cNvSpPr/>
          <p:nvPr/>
        </p:nvSpPr>
        <p:spPr>
          <a:xfrm>
            <a:off x="4573018" y="3308573"/>
            <a:ext cx="433518" cy="242214"/>
          </a:xfrm>
          <a:prstGeom prst="leftRightArrow">
            <a:avLst>
              <a:gd name="adj1" fmla="val 50000"/>
              <a:gd name="adj2" fmla="val 39797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/>
          </a:p>
        </p:txBody>
      </p:sp>
      <p:sp>
        <p:nvSpPr>
          <p:cNvPr id="15" name="Left-Right Arrow 14">
            <a:extLst>
              <a:ext uri="{FF2B5EF4-FFF2-40B4-BE49-F238E27FC236}">
                <a16:creationId xmlns:a16="http://schemas.microsoft.com/office/drawing/2014/main" id="{7A53694C-C3FE-EDE2-1E77-C9C384A2BC3D}"/>
              </a:ext>
            </a:extLst>
          </p:cNvPr>
          <p:cNvSpPr/>
          <p:nvPr/>
        </p:nvSpPr>
        <p:spPr>
          <a:xfrm>
            <a:off x="9290323" y="3307893"/>
            <a:ext cx="433518" cy="242214"/>
          </a:xfrm>
          <a:prstGeom prst="leftRightArrow">
            <a:avLst>
              <a:gd name="adj1" fmla="val 50000"/>
              <a:gd name="adj2" fmla="val 39797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/>
          </a:p>
        </p:txBody>
      </p:sp>
    </p:spTree>
    <p:extLst>
      <p:ext uri="{BB962C8B-B14F-4D97-AF65-F5344CB8AC3E}">
        <p14:creationId xmlns:p14="http://schemas.microsoft.com/office/powerpoint/2010/main" val="4049200289"/>
      </p:ext>
    </p:extLst>
  </p:cSld>
  <p:clrMapOvr>
    <a:masterClrMapping/>
  </p:clrMapOvr>
</p:sld>
</file>

<file path=ppt/theme/theme1.xml><?xml version="1.0" encoding="utf-8"?>
<a:theme xmlns:a="http://schemas.openxmlformats.org/drawingml/2006/main" name="TornVTI">
  <a:themeElements>
    <a:clrScheme name="Custom 1">
      <a:dk1>
        <a:sysClr val="windowText" lastClr="000000"/>
      </a:dk1>
      <a:lt1>
        <a:sysClr val="window" lastClr="FFFFFF"/>
      </a:lt1>
      <a:dk2>
        <a:srgbClr val="131523"/>
      </a:dk2>
      <a:lt2>
        <a:srgbClr val="E7E6E6"/>
      </a:lt2>
      <a:accent1>
        <a:srgbClr val="3FB96C"/>
      </a:accent1>
      <a:accent2>
        <a:srgbClr val="699EFA"/>
      </a:accent2>
      <a:accent3>
        <a:srgbClr val="8039C1"/>
      </a:accent3>
      <a:accent4>
        <a:srgbClr val="D1971A"/>
      </a:accent4>
      <a:accent5>
        <a:srgbClr val="E62B59"/>
      </a:accent5>
      <a:accent6>
        <a:srgbClr val="9CA2AB"/>
      </a:accent6>
      <a:hlink>
        <a:srgbClr val="FFFFFF"/>
      </a:hlink>
      <a:folHlink>
        <a:srgbClr val="57618E"/>
      </a:folHlink>
    </a:clrScheme>
    <a:fontScheme name="Torn">
      <a:majorFont>
        <a:latin typeface="Verdana Pro Cond SemiBold"/>
        <a:ea typeface=""/>
        <a:cs typeface=""/>
      </a:majorFont>
      <a:minorFont>
        <a:latin typeface="Verdana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ornVTI" id="{D93270A2-BAD7-4DCC-9D1D-3427EACCFA88}" vid="{1B17486C-9B79-43FC-98F9-5BF7AA5600D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25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TornVTI</vt:lpstr>
      <vt:lpstr>Knot  Theory</vt:lpstr>
      <vt:lpstr>매듭이 뭘까?</vt:lpstr>
      <vt:lpstr>매듭의 수학적 정의?</vt:lpstr>
      <vt:lpstr>매듭의 예시</vt:lpstr>
      <vt:lpstr>매듭 이론의 주요 목표</vt:lpstr>
      <vt:lpstr>두 매듭은 같을까?</vt:lpstr>
      <vt:lpstr>PowerPoint Presentation</vt:lpstr>
      <vt:lpstr>두 매듭이 같다는 것은 무슨 뜻일까?</vt:lpstr>
      <vt:lpstr>Reidemeister move</vt:lpstr>
      <vt:lpstr>Reidemeister move의 예시</vt:lpstr>
      <vt:lpstr>직접 해보자!</vt:lpstr>
      <vt:lpstr>PowerPoint Presentation</vt:lpstr>
      <vt:lpstr>두 매듭이 같지 않음을 어떻게 증명할까?</vt:lpstr>
      <vt:lpstr>불변량</vt:lpstr>
      <vt:lpstr>매듭 불변량</vt:lpstr>
      <vt:lpstr>3개의 색깔로 칠할 수 있을까?</vt:lpstr>
      <vt:lpstr>직접 해보자!</vt:lpstr>
      <vt:lpstr>직접 해보자!</vt:lpstr>
      <vt:lpstr>불변량은 어떻게 만들까?</vt:lpstr>
      <vt:lpstr>삼색칠하기는 불변량이 맞을까?</vt:lpstr>
      <vt:lpstr>삼색칠하기로 같지 않음을 증명해보자</vt:lpstr>
      <vt:lpstr>삼색칠하기로 같지 않음을 증명해보자</vt:lpstr>
      <vt:lpstr>다른 불변량들은 뭐가 있을까?</vt:lpstr>
      <vt:lpstr>직접 해보자!</vt:lpstr>
      <vt:lpstr>문제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Knot  Theory</dc:title>
  <dc:creator>김종근</dc:creator>
  <cp:lastModifiedBy>종근 김</cp:lastModifiedBy>
  <cp:revision>1</cp:revision>
  <dcterms:created xsi:type="dcterms:W3CDTF">2024-03-31T07:32:04Z</dcterms:created>
  <dcterms:modified xsi:type="dcterms:W3CDTF">2024-04-02T08:47:24Z</dcterms:modified>
</cp:coreProperties>
</file>